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3"/>
    <p:sldMasterId id="2147483720" r:id="rId4"/>
  </p:sldMasterIdLst>
  <p:notesMasterIdLst>
    <p:notesMasterId r:id="rId19"/>
  </p:notesMasterIdLst>
  <p:sldIdLst>
    <p:sldId id="256" r:id="rId5"/>
    <p:sldId id="257" r:id="rId6"/>
    <p:sldId id="265" r:id="rId7"/>
    <p:sldId id="301" r:id="rId8"/>
    <p:sldId id="298" r:id="rId9"/>
    <p:sldId id="299" r:id="rId10"/>
    <p:sldId id="309" r:id="rId11"/>
    <p:sldId id="308" r:id="rId12"/>
    <p:sldId id="258" r:id="rId13"/>
    <p:sldId id="305" r:id="rId14"/>
    <p:sldId id="302" r:id="rId15"/>
    <p:sldId id="289" r:id="rId16"/>
    <p:sldId id="296" r:id="rId17"/>
    <p:sldId id="306" r:id="rId18"/>
  </p:sldIdLst>
  <p:sldSz cx="9144000" cy="6858000" type="screen4x3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17"/>
  </p:normalViewPr>
  <p:slideViewPr>
    <p:cSldViewPr>
      <p:cViewPr varScale="1">
        <p:scale>
          <a:sx n="84" d="100"/>
          <a:sy n="84" d="100"/>
        </p:scale>
        <p:origin x="1808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58D6C-97EE-483A-8690-AFFE86313A80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62439-EB17-41DC-8DB2-A96474AE7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9905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074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442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103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1344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854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30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184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541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2586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6806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2072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2458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6978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2915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1620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010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A9A9A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0526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A9A9A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44504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6931" y="-1113248"/>
            <a:ext cx="2873862" cy="3145939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7831303" y="4058088"/>
            <a:ext cx="2509964" cy="466577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892" y="2551053"/>
            <a:ext cx="4364215" cy="2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47184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Título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0277" y="1950352"/>
            <a:ext cx="7763447" cy="2739841"/>
          </a:xfrm>
        </p:spPr>
        <p:txBody>
          <a:bodyPr/>
          <a:lstStyle>
            <a:lvl1pPr algn="ctr">
              <a:lnSpc>
                <a:spcPct val="90000"/>
              </a:lnSpc>
              <a:defRPr sz="4366" baseline="0">
                <a:solidFill>
                  <a:schemeClr val="accent1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de </a:t>
            </a:r>
            <a:r>
              <a:rPr lang="en-US" dirty="0" err="1"/>
              <a:t>presentación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378" y="1929811"/>
            <a:ext cx="7758024" cy="52272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37" b="0" i="0" baseline="0">
                <a:solidFill>
                  <a:schemeClr val="accent2"/>
                </a:solidFill>
                <a:latin typeface="ABeZeh" charset="0"/>
                <a:ea typeface="ABeZeh" charset="0"/>
                <a:cs typeface="ABeZeh" charset="0"/>
              </a:defRPr>
            </a:lvl1pPr>
            <a:lvl2pPr marL="411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3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4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5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6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78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89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Fecha</a:t>
            </a:r>
            <a:r>
              <a:rPr lang="en-US" dirty="0"/>
              <a:t> - </a:t>
            </a:r>
            <a:r>
              <a:rPr lang="en-US" dirty="0" err="1"/>
              <a:t>Subtítulo</a:t>
            </a:r>
            <a:endParaRPr lang="en-US" dirty="0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6931" y="-1113248"/>
            <a:ext cx="2873862" cy="314593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7831303" y="4058088"/>
            <a:ext cx="2509964" cy="466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1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largo - Azul">
    <p:bg>
      <p:bgPr>
        <a:solidFill>
          <a:srgbClr val="2BA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2634" y="-7350"/>
            <a:ext cx="7407798" cy="6865350"/>
          </a:xfrm>
        </p:spPr>
        <p:txBody>
          <a:bodyPr/>
          <a:lstStyle>
            <a:lvl1pPr algn="l">
              <a:lnSpc>
                <a:spcPct val="90000"/>
              </a:lnSpc>
              <a:defRPr sz="2911" b="0" i="0" baseline="0">
                <a:solidFill>
                  <a:schemeClr val="bg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s-ES" dirty="0"/>
              <a:t>Diapositiva intermedia que recorre varias líneas. Se pueden usar palabras y / o frases amarillas para enfatizar esto.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8997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fondo azu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13011" y="2686119"/>
            <a:ext cx="8327044" cy="872988"/>
          </a:xfrm>
        </p:spPr>
        <p:txBody>
          <a:bodyPr/>
          <a:lstStyle>
            <a:lvl1pPr algn="ctr">
              <a:lnSpc>
                <a:spcPct val="90000"/>
              </a:lnSpc>
              <a:defRPr sz="2911" baseline="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de </a:t>
            </a:r>
            <a:r>
              <a:rPr lang="en-US" dirty="0" err="1"/>
              <a:t>página</a:t>
            </a:r>
            <a:r>
              <a:rPr lang="en-US" dirty="0"/>
              <a:t> </a:t>
            </a:r>
            <a:r>
              <a:rPr lang="en-US" dirty="0" err="1"/>
              <a:t>azul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3646011"/>
            <a:ext cx="9137615" cy="52272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37" i="0" baseline="0">
                <a:solidFill>
                  <a:srgbClr val="8ED3F0"/>
                </a:solidFill>
              </a:defRPr>
            </a:lvl1pPr>
            <a:lvl2pPr marL="411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3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4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5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6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78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89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Subtítulo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3488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largo - Ros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2634" y="-7350"/>
            <a:ext cx="7407798" cy="6865350"/>
          </a:xfrm>
        </p:spPr>
        <p:txBody>
          <a:bodyPr/>
          <a:lstStyle>
            <a:lvl1pPr algn="l">
              <a:lnSpc>
                <a:spcPct val="90000"/>
              </a:lnSpc>
              <a:defRPr sz="2911" b="0" i="0" baseline="0">
                <a:solidFill>
                  <a:schemeClr val="bg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s-ES" dirty="0"/>
              <a:t>Diapositiva intermedia que recorre varias líneas. Se pueden usar palabras y / o frases amarillas para enfatizar esto.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542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fondo rosa">
    <p:bg>
      <p:bgPr>
        <a:solidFill>
          <a:srgbClr val="C12B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3011" y="2686119"/>
            <a:ext cx="8327044" cy="872988"/>
          </a:xfrm>
        </p:spPr>
        <p:txBody>
          <a:bodyPr/>
          <a:lstStyle>
            <a:lvl1pPr algn="ctr">
              <a:lnSpc>
                <a:spcPct val="90000"/>
              </a:lnSpc>
              <a:defRPr sz="2911" baseline="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de </a:t>
            </a:r>
            <a:r>
              <a:rPr lang="en-US" dirty="0" err="1"/>
              <a:t>página</a:t>
            </a:r>
            <a:r>
              <a:rPr lang="en-US" dirty="0"/>
              <a:t> </a:t>
            </a:r>
            <a:r>
              <a:rPr lang="en-US" dirty="0" err="1"/>
              <a:t>rosa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3646011"/>
            <a:ext cx="9137615" cy="52272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37" i="0" baseline="0">
                <a:solidFill>
                  <a:srgbClr val="EF7D9F"/>
                </a:solidFill>
              </a:defRPr>
            </a:lvl1pPr>
            <a:lvl2pPr marL="411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3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4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5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6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78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89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Subtítulo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585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largo - Naranj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2634" y="-7350"/>
            <a:ext cx="7407798" cy="6865350"/>
          </a:xfrm>
        </p:spPr>
        <p:txBody>
          <a:bodyPr/>
          <a:lstStyle>
            <a:lvl1pPr algn="l">
              <a:lnSpc>
                <a:spcPct val="90000"/>
              </a:lnSpc>
              <a:defRPr sz="2911" b="0" i="0" baseline="0">
                <a:solidFill>
                  <a:schemeClr val="bg1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s-ES" dirty="0"/>
              <a:t>Diapositiva intermedia que recorre varias líneas. Se pueden usar palabras y / o frases amarillas para enfatizar esto.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23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fondo naranj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13011" y="2686119"/>
            <a:ext cx="8327044" cy="872988"/>
          </a:xfrm>
        </p:spPr>
        <p:txBody>
          <a:bodyPr/>
          <a:lstStyle>
            <a:lvl1pPr algn="ctr">
              <a:lnSpc>
                <a:spcPct val="90000"/>
              </a:lnSpc>
              <a:defRPr sz="2911" baseline="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naranja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3646011"/>
            <a:ext cx="9137615" cy="52272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37" i="0" baseline="0">
                <a:solidFill>
                  <a:srgbClr val="FDB995"/>
                </a:solidFill>
              </a:defRPr>
            </a:lvl1pPr>
            <a:lvl2pPr marL="411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3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4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5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6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78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89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Subtítulo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127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laración - Fondo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63568" y="0"/>
            <a:ext cx="7430341" cy="6862396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2911" b="0" baseline="0">
                <a:solidFill>
                  <a:srgbClr val="00A1E4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de hasta 8 </a:t>
            </a:r>
            <a:r>
              <a:rPr lang="en-US" dirty="0" err="1"/>
              <a:t>líneas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. Se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aplicar</a:t>
            </a:r>
            <a:r>
              <a:rPr lang="en-US" dirty="0"/>
              <a:t> los </a:t>
            </a:r>
            <a:r>
              <a:rPr lang="en-US" dirty="0" err="1"/>
              <a:t>colores</a:t>
            </a:r>
            <a:r>
              <a:rPr lang="en-US" dirty="0"/>
              <a:t> </a:t>
            </a:r>
            <a:r>
              <a:rPr lang="en-US" dirty="0" err="1"/>
              <a:t>principales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48611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blanco con sub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33" y="2686119"/>
            <a:ext cx="9144000" cy="872988"/>
          </a:xfrm>
        </p:spPr>
        <p:txBody>
          <a:bodyPr/>
          <a:lstStyle>
            <a:lvl1pPr algn="ctr">
              <a:lnSpc>
                <a:spcPct val="90000"/>
              </a:lnSpc>
              <a:defRPr sz="2911" baseline="0">
                <a:solidFill>
                  <a:srgbClr val="2BA4D5"/>
                </a:solidFill>
              </a:defRPr>
            </a:lvl1pPr>
          </a:lstStyle>
          <a:p>
            <a:r>
              <a:rPr lang="en-US" dirty="0" err="1"/>
              <a:t>Página</a:t>
            </a:r>
            <a:r>
              <a:rPr lang="en-US" dirty="0"/>
              <a:t> de </a:t>
            </a:r>
            <a:r>
              <a:rPr lang="en-US" dirty="0" err="1"/>
              <a:t>título</a:t>
            </a:r>
            <a:r>
              <a:rPr lang="en-US" dirty="0"/>
              <a:t> – </a:t>
            </a:r>
            <a:r>
              <a:rPr lang="en-US" dirty="0" err="1"/>
              <a:t>Línea</a:t>
            </a:r>
            <a:r>
              <a:rPr lang="en-US" dirty="0"/>
              <a:t> simple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3646011"/>
            <a:ext cx="9137615" cy="52272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37" i="0" baseline="0">
                <a:solidFill>
                  <a:srgbClr val="C12B58"/>
                </a:solidFill>
              </a:defRPr>
            </a:lvl1pPr>
            <a:lvl2pPr marL="411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3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4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5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6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78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89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Subtítulo</a:t>
            </a:r>
            <a:endParaRPr lang="en-US" dirty="0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2398" y="-1097866"/>
            <a:ext cx="2873862" cy="314593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3875">
            <a:off x="7831303" y="4076571"/>
            <a:ext cx="2509964" cy="466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9488" y="2146640"/>
            <a:ext cx="6352323" cy="808093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2911" baseline="0">
                <a:solidFill>
                  <a:schemeClr val="accent1"/>
                </a:solidFill>
              </a:defRPr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9488" y="3095493"/>
            <a:ext cx="6352323" cy="1605217"/>
          </a:xfrm>
        </p:spPr>
        <p:txBody>
          <a:bodyPr anchor="t" anchorCtr="1">
            <a:noAutofit/>
          </a:bodyPr>
          <a:lstStyle>
            <a:lvl1pPr marL="0" indent="0" algn="l">
              <a:lnSpc>
                <a:spcPct val="120000"/>
              </a:lnSpc>
              <a:buNone/>
              <a:defRPr lang="es-ES" b="0" i="0" smtClean="0">
                <a:effectLst/>
              </a:defRPr>
            </a:lvl1pPr>
            <a:lvl2pPr marL="411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3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4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5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6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78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89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Breve </a:t>
            </a:r>
            <a:r>
              <a:rPr lang="en-US" dirty="0" err="1"/>
              <a:t>explicación</a:t>
            </a:r>
            <a:r>
              <a:rPr lang="en-US" dirty="0"/>
              <a:t> de 3 o 4 </a:t>
            </a:r>
            <a:r>
              <a:rPr lang="en-US" dirty="0" err="1"/>
              <a:t>líneas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Nunc vel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Nunc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magna, et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vestibulum vitae.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</a:t>
            </a:r>
            <a:br>
              <a:rPr lang="es-E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6542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co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5644" y="1582082"/>
            <a:ext cx="7055167" cy="821996"/>
          </a:xfrm>
        </p:spPr>
        <p:txBody>
          <a:bodyPr anchor="ctr" anchorCtr="0">
            <a:noAutofit/>
          </a:bodyPr>
          <a:lstStyle>
            <a:lvl1pPr algn="l">
              <a:defRPr sz="2911" baseline="0"/>
            </a:lvl1pPr>
          </a:lstStyle>
          <a:p>
            <a:r>
              <a:rPr lang="en-US" dirty="0" err="1"/>
              <a:t>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45644" y="2584421"/>
            <a:ext cx="7055167" cy="2680374"/>
          </a:xfrm>
        </p:spPr>
        <p:txBody>
          <a:bodyPr wrap="square" anchor="t" anchorCtr="0">
            <a:noAutofit/>
          </a:bodyPr>
          <a:lstStyle>
            <a:lvl1pPr marL="308360" indent="-308360">
              <a:lnSpc>
                <a:spcPct val="100000"/>
              </a:lnSpc>
              <a:spcBef>
                <a:spcPts val="428"/>
              </a:spcBef>
              <a:spcAft>
                <a:spcPts val="428"/>
              </a:spcAft>
              <a:buSzPct val="100000"/>
              <a:buFont typeface="Arial"/>
              <a:buChar char="•"/>
              <a:defRPr sz="1713" baseline="0">
                <a:solidFill>
                  <a:schemeClr val="tx2"/>
                </a:solidFill>
              </a:defRPr>
            </a:lvl1pPr>
            <a:lvl2pPr marL="668113" indent="-256967">
              <a:lnSpc>
                <a:spcPct val="100000"/>
              </a:lnSpc>
              <a:buFont typeface="Arial"/>
              <a:buChar char="•"/>
              <a:defRPr sz="1713">
                <a:solidFill>
                  <a:schemeClr val="tx2"/>
                </a:solidFill>
              </a:defRPr>
            </a:lvl2pPr>
            <a:lvl3pPr marL="1027863" indent="-205575">
              <a:lnSpc>
                <a:spcPct val="100000"/>
              </a:lnSpc>
              <a:buFont typeface="Arial"/>
              <a:buChar char="•"/>
              <a:defRPr sz="1713">
                <a:solidFill>
                  <a:schemeClr val="tx2"/>
                </a:solidFill>
              </a:defRPr>
            </a:lvl3pPr>
            <a:lvl4pPr marL="1439009" indent="-205575">
              <a:lnSpc>
                <a:spcPct val="100000"/>
              </a:lnSpc>
              <a:buFont typeface="Arial"/>
              <a:buChar char="•"/>
              <a:defRPr sz="1713">
                <a:solidFill>
                  <a:schemeClr val="tx2"/>
                </a:solidFill>
              </a:defRPr>
            </a:lvl4pPr>
            <a:lvl5pPr marL="1850156" indent="-205575">
              <a:lnSpc>
                <a:spcPct val="100000"/>
              </a:lnSpc>
              <a:buFont typeface="Arial"/>
              <a:buChar char="•"/>
              <a:defRPr sz="1713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  <a:p>
            <a:pPr lvl="3"/>
            <a:r>
              <a:rPr lang="en-US" dirty="0"/>
              <a:t>Cuarto </a:t>
            </a:r>
            <a:r>
              <a:rPr lang="en-US" dirty="0" err="1"/>
              <a:t>nivel</a:t>
            </a:r>
            <a:endParaRPr lang="en-US" dirty="0"/>
          </a:p>
          <a:p>
            <a:pPr lvl="4"/>
            <a:r>
              <a:rPr lang="en-US" dirty="0"/>
              <a:t>Quinto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56058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de dos líneas co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5801" y="1357209"/>
            <a:ext cx="7055167" cy="1382634"/>
          </a:xfrm>
        </p:spPr>
        <p:txBody>
          <a:bodyPr anchor="ctr" anchorCtr="0">
            <a:noAutofit/>
          </a:bodyPr>
          <a:lstStyle>
            <a:lvl1pPr algn="l">
              <a:defRPr sz="2911" baseline="0"/>
            </a:lvl1pPr>
          </a:lstStyle>
          <a:p>
            <a:r>
              <a:rPr lang="en-US" dirty="0" err="1"/>
              <a:t>Título</a:t>
            </a:r>
            <a:br>
              <a:rPr lang="en-US" dirty="0"/>
            </a:br>
            <a:r>
              <a:rPr lang="en-US" dirty="0"/>
              <a:t>de dos </a:t>
            </a:r>
            <a:r>
              <a:rPr lang="en-US" dirty="0" err="1"/>
              <a:t>líneas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65801" y="2958864"/>
            <a:ext cx="7055167" cy="2547682"/>
          </a:xfrm>
        </p:spPr>
        <p:txBody>
          <a:bodyPr wrap="square" anchor="t" anchorCtr="0">
            <a:noAutofit/>
          </a:bodyPr>
          <a:lstStyle>
            <a:lvl1pPr marL="308360" indent="-308360">
              <a:lnSpc>
                <a:spcPct val="100000"/>
              </a:lnSpc>
              <a:spcBef>
                <a:spcPts val="428"/>
              </a:spcBef>
              <a:spcAft>
                <a:spcPts val="428"/>
              </a:spcAft>
              <a:buSzPct val="100000"/>
              <a:buFont typeface="Arial"/>
              <a:buChar char="•"/>
              <a:defRPr sz="1713" baseline="0">
                <a:solidFill>
                  <a:schemeClr val="tx2"/>
                </a:solidFill>
              </a:defRPr>
            </a:lvl1pPr>
            <a:lvl2pPr marL="668113" indent="-256967">
              <a:lnSpc>
                <a:spcPct val="100000"/>
              </a:lnSpc>
              <a:buFont typeface="Arial"/>
              <a:buChar char="•"/>
              <a:defRPr sz="1713">
                <a:solidFill>
                  <a:schemeClr val="tx2"/>
                </a:solidFill>
              </a:defRPr>
            </a:lvl2pPr>
            <a:lvl3pPr marL="1027863" indent="-205575">
              <a:lnSpc>
                <a:spcPct val="100000"/>
              </a:lnSpc>
              <a:buFont typeface="Arial"/>
              <a:buChar char="•"/>
              <a:defRPr sz="1713">
                <a:solidFill>
                  <a:schemeClr val="tx2"/>
                </a:solidFill>
              </a:defRPr>
            </a:lvl3pPr>
            <a:lvl4pPr marL="1439009" indent="-205575">
              <a:lnSpc>
                <a:spcPct val="100000"/>
              </a:lnSpc>
              <a:buFont typeface="Arial"/>
              <a:buChar char="•"/>
              <a:defRPr sz="1713">
                <a:solidFill>
                  <a:schemeClr val="tx2"/>
                </a:solidFill>
              </a:defRPr>
            </a:lvl4pPr>
            <a:lvl5pPr marL="1850156" indent="-205575">
              <a:lnSpc>
                <a:spcPct val="100000"/>
              </a:lnSpc>
              <a:buFont typeface="Arial"/>
              <a:buChar char="•"/>
              <a:defRPr sz="1713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  <a:p>
            <a:pPr lvl="3"/>
            <a:r>
              <a:rPr lang="en-US" dirty="0"/>
              <a:t>Cuarto </a:t>
            </a:r>
            <a:r>
              <a:rPr lang="en-US" dirty="0" err="1"/>
              <a:t>nivel</a:t>
            </a:r>
            <a:endParaRPr lang="en-US" dirty="0"/>
          </a:p>
          <a:p>
            <a:pPr lvl="4"/>
            <a:r>
              <a:rPr lang="en-US" dirty="0"/>
              <a:t>Quinto </a:t>
            </a:r>
            <a:r>
              <a:rPr lang="en-US" dirty="0" err="1"/>
              <a:t>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674999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0356" y="2367784"/>
            <a:ext cx="6856765" cy="1500229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2911" b="0" i="1" baseline="0">
                <a:solidFill>
                  <a:srgbClr val="00A1E4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Cita</a:t>
            </a:r>
            <a:r>
              <a:rPr lang="en-US" dirty="0"/>
              <a:t> de hasta 2 4 </a:t>
            </a:r>
            <a:r>
              <a:rPr lang="en-US" dirty="0" err="1"/>
              <a:t>líneas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usa</a:t>
            </a:r>
            <a:r>
              <a:rPr lang="en-US" dirty="0"/>
              <a:t> solo 2”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499" y="3968348"/>
            <a:ext cx="6853800" cy="51747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637" i="0" baseline="0">
                <a:solidFill>
                  <a:srgbClr val="C12B58"/>
                </a:solidFill>
              </a:defRPr>
            </a:lvl1pPr>
            <a:lvl2pPr marL="411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3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4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5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6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78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89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Autor - </a:t>
            </a:r>
            <a:r>
              <a:rPr lang="en-US" dirty="0" err="1"/>
              <a:t>Subtítulo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2225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ex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1586152" y="795159"/>
            <a:ext cx="5992988" cy="4494742"/>
          </a:xfrm>
        </p:spPr>
        <p:txBody>
          <a:bodyPr anchor="ctr"/>
          <a:lstStyle>
            <a:lvl1pPr marL="0" indent="0" algn="ctr">
              <a:buNone/>
              <a:defRPr b="0" i="0" baseline="0">
                <a:solidFill>
                  <a:schemeClr val="accent6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pPr lvl="0"/>
            <a:r>
              <a:rPr lang="en-US" dirty="0" err="1"/>
              <a:t>Coloca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imagen </a:t>
            </a:r>
            <a:r>
              <a:rPr lang="en-US" dirty="0" err="1"/>
              <a:t>aquí</a:t>
            </a:r>
            <a:endParaRPr lang="en-US" dirty="0"/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588225" y="5289901"/>
            <a:ext cx="7988842" cy="1091587"/>
          </a:xfrm>
        </p:spPr>
        <p:txBody>
          <a:bodyPr/>
          <a:lstStyle>
            <a:lvl1pPr algn="ctr">
              <a:defRPr sz="2092" b="0" baseline="0"/>
            </a:lvl1pPr>
          </a:lstStyle>
          <a:p>
            <a:r>
              <a:rPr lang="nl-NL" dirty="0"/>
              <a:t>Súbtítulo de imagen abajo con colores principales</a:t>
            </a:r>
          </a:p>
        </p:txBody>
      </p:sp>
    </p:spTree>
    <p:extLst>
      <p:ext uri="{BB962C8B-B14F-4D97-AF65-F5344CB8AC3E}">
        <p14:creationId xmlns:p14="http://schemas.microsoft.com/office/powerpoint/2010/main" val="716941172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ext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1586152" y="1701914"/>
            <a:ext cx="5992988" cy="4494742"/>
          </a:xfrm>
        </p:spPr>
        <p:txBody>
          <a:bodyPr anchor="ctr"/>
          <a:lstStyle>
            <a:lvl1pPr marL="0" indent="0" algn="ctr">
              <a:buNone/>
              <a:defRPr b="0" i="0" baseline="0">
                <a:solidFill>
                  <a:schemeClr val="accent6"/>
                </a:solidFill>
                <a:latin typeface="ABeZeh" charset="0"/>
                <a:ea typeface="ABeZeh" charset="0"/>
                <a:cs typeface="ABeZeh" charset="0"/>
              </a:defRPr>
            </a:lvl1pPr>
          </a:lstStyle>
          <a:p>
            <a:pPr lvl="0"/>
            <a:r>
              <a:rPr lang="en-US" dirty="0" err="1"/>
              <a:t>Coloca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imagen </a:t>
            </a:r>
            <a:r>
              <a:rPr lang="en-US" dirty="0" err="1"/>
              <a:t>aquí</a:t>
            </a:r>
            <a:endParaRPr lang="en-US" dirty="0"/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588225" y="610327"/>
            <a:ext cx="7988842" cy="1091587"/>
          </a:xfrm>
        </p:spPr>
        <p:txBody>
          <a:bodyPr/>
          <a:lstStyle>
            <a:lvl1pPr algn="ctr">
              <a:defRPr sz="2092" b="0" baseline="0"/>
            </a:lvl1pPr>
          </a:lstStyle>
          <a:p>
            <a:r>
              <a:rPr lang="nl-NL" dirty="0"/>
              <a:t>Súbtítulo de imagen encima con colores principales</a:t>
            </a:r>
          </a:p>
        </p:txBody>
      </p:sp>
    </p:spTree>
    <p:extLst>
      <p:ext uri="{BB962C8B-B14F-4D97-AF65-F5344CB8AC3E}">
        <p14:creationId xmlns:p14="http://schemas.microsoft.com/office/powerpoint/2010/main" val="1053977936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Gráfi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/>
          <a:lstStyle>
            <a:lvl1pPr>
              <a:defRPr sz="3366" b="1" i="0">
                <a:solidFill>
                  <a:schemeClr val="accent1"/>
                </a:solidFill>
                <a:latin typeface="ABeZeh"/>
                <a:cs typeface="ABeZeh"/>
              </a:defRPr>
            </a:lvl1pPr>
          </a:lstStyle>
          <a:p>
            <a:r>
              <a:rPr lang="en-US" dirty="0" err="1"/>
              <a:t>Gráfico</a:t>
            </a:r>
            <a:endParaRPr dirty="0"/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0"/>
          </p:nvPr>
        </p:nvSpPr>
        <p:spPr>
          <a:xfrm>
            <a:off x="3081695" y="2504845"/>
            <a:ext cx="2748832" cy="2633842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8389940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lang="es-ES" smtClean="0"/>
              <a:pPr marL="25400">
                <a:lnSpc>
                  <a:spcPct val="100000"/>
                </a:lnSpc>
                <a:spcBef>
                  <a:spcPts val="25"/>
                </a:spcBef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833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25" y="842420"/>
            <a:ext cx="7988842" cy="1091587"/>
          </a:xfrm>
          <a:prstGeom prst="rect">
            <a:avLst/>
          </a:prstGeom>
        </p:spPr>
        <p:txBody>
          <a:bodyPr vert="horz" lIns="115242" tIns="57621" rIns="115242" bIns="57621" rtlCol="0" anchor="ctr">
            <a:noAutofit/>
          </a:bodyPr>
          <a:lstStyle/>
          <a:p>
            <a:r>
              <a:rPr lang="en-US" err="1"/>
              <a:t>Snappet</a:t>
            </a:r>
            <a:r>
              <a:rPr lang="en-US"/>
              <a:t> </a:t>
            </a:r>
            <a:r>
              <a:rPr lang="en-US" err="1"/>
              <a:t>Powerpoint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225" y="2132039"/>
            <a:ext cx="7998921" cy="3984107"/>
          </a:xfrm>
          <a:prstGeom prst="rect">
            <a:avLst/>
          </a:prstGeom>
        </p:spPr>
        <p:txBody>
          <a:bodyPr vert="horz" lIns="115242" tIns="57621" rIns="115242" bIns="57621" rtlCol="0">
            <a:noAutofit/>
          </a:bodyPr>
          <a:lstStyle/>
          <a:p>
            <a:pPr lvl="0"/>
            <a:r>
              <a:rPr lang="en-US" dirty="0"/>
              <a:t>Primer </a:t>
            </a:r>
            <a:r>
              <a:rPr lang="en-US" dirty="0" err="1"/>
              <a:t>nivel</a:t>
            </a:r>
            <a:endParaRPr lang="en-US" dirty="0"/>
          </a:p>
          <a:p>
            <a:pPr lvl="1"/>
            <a:r>
              <a:rPr lang="en-US" dirty="0"/>
              <a:t>Segundo </a:t>
            </a:r>
            <a:r>
              <a:rPr lang="en-US" dirty="0" err="1"/>
              <a:t>nivel</a:t>
            </a:r>
            <a:endParaRPr lang="en-US" dirty="0"/>
          </a:p>
          <a:p>
            <a:pPr lvl="2"/>
            <a:r>
              <a:rPr lang="en-US" dirty="0" err="1"/>
              <a:t>Tercer</a:t>
            </a:r>
            <a:r>
              <a:rPr lang="en-US" dirty="0"/>
              <a:t> </a:t>
            </a:r>
            <a:r>
              <a:rPr lang="en-US" dirty="0" err="1"/>
              <a:t>nivel</a:t>
            </a:r>
            <a:endParaRPr lang="en-US" dirty="0"/>
          </a:p>
          <a:p>
            <a:pPr lvl="3"/>
            <a:r>
              <a:rPr lang="en-US" dirty="0"/>
              <a:t>Quinto </a:t>
            </a:r>
            <a:r>
              <a:rPr lang="en-US" dirty="0" err="1"/>
              <a:t>nivel</a:t>
            </a:r>
            <a:endParaRPr lang="en-U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522E893-334B-4CD3-994D-02A293F233F2}"/>
              </a:ext>
            </a:extLst>
          </p:cNvPr>
          <p:cNvSpPr txBox="1"/>
          <p:nvPr userDrawn="1"/>
        </p:nvSpPr>
        <p:spPr>
          <a:xfrm rot="5400000">
            <a:off x="8228944" y="448221"/>
            <a:ext cx="2751138" cy="343916"/>
          </a:xfrm>
          <a:prstGeom prst="rect">
            <a:avLst/>
          </a:prstGeom>
          <a:noFill/>
        </p:spPr>
        <p:txBody>
          <a:bodyPr wrap="square" lIns="0" rIns="0" rtlCol="0" anchor="ctr" anchorCtr="1">
            <a:noAutofit/>
          </a:bodyPr>
          <a:lstStyle/>
          <a:p>
            <a:pPr marL="0" marR="0" indent="0" algn="ctr" defTabSz="26206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37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utiger 87ExtraBlackCn"/>
                <a:ea typeface="+mn-ea"/>
                <a:cs typeface="Frutiger 87ExtraBlackCn"/>
              </a:rPr>
              <a:t>principales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D702DA51-D7FA-42F6-B8AB-36BE9E894CD4}"/>
              </a:ext>
            </a:extLst>
          </p:cNvPr>
          <p:cNvGrpSpPr/>
          <p:nvPr userDrawn="1"/>
        </p:nvGrpSpPr>
        <p:grpSpPr>
          <a:xfrm>
            <a:off x="9227074" y="0"/>
            <a:ext cx="543544" cy="5414099"/>
            <a:chOff x="20286747" y="0"/>
            <a:chExt cx="1195042" cy="8928250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96D176E8-1622-4425-B5C6-45C429D52B2F}"/>
                </a:ext>
              </a:extLst>
            </p:cNvPr>
            <p:cNvSpPr/>
            <p:nvPr/>
          </p:nvSpPr>
          <p:spPr>
            <a:xfrm>
              <a:off x="20286747" y="0"/>
              <a:ext cx="451774" cy="4517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CD54192F-7177-4C1E-9DCE-5F6E468C21E6}"/>
                </a:ext>
              </a:extLst>
            </p:cNvPr>
            <p:cNvSpPr/>
            <p:nvPr/>
          </p:nvSpPr>
          <p:spPr>
            <a:xfrm>
              <a:off x="20286747" y="595138"/>
              <a:ext cx="451774" cy="45177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02CE1E24-4631-4FEA-B6B6-0A59236CBF57}"/>
                </a:ext>
              </a:extLst>
            </p:cNvPr>
            <p:cNvSpPr/>
            <p:nvPr/>
          </p:nvSpPr>
          <p:spPr>
            <a:xfrm>
              <a:off x="20286747" y="1785414"/>
              <a:ext cx="451774" cy="45177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B816079E-169B-47DA-9ECE-71BF1528C5DF}"/>
                </a:ext>
              </a:extLst>
            </p:cNvPr>
            <p:cNvSpPr/>
            <p:nvPr/>
          </p:nvSpPr>
          <p:spPr>
            <a:xfrm>
              <a:off x="20286747" y="1190276"/>
              <a:ext cx="451774" cy="45177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C211202C-FB8F-4EB1-BC3F-6EAD8A454931}"/>
                </a:ext>
              </a:extLst>
            </p:cNvPr>
            <p:cNvSpPr/>
            <p:nvPr/>
          </p:nvSpPr>
          <p:spPr>
            <a:xfrm>
              <a:off x="20286747" y="2800448"/>
              <a:ext cx="451774" cy="45177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514E5F6B-9CCC-42B4-9E49-04BC4EC7609B}"/>
                </a:ext>
              </a:extLst>
            </p:cNvPr>
            <p:cNvSpPr/>
            <p:nvPr/>
          </p:nvSpPr>
          <p:spPr>
            <a:xfrm>
              <a:off x="20286747" y="3406516"/>
              <a:ext cx="451774" cy="451773"/>
            </a:xfrm>
            <a:prstGeom prst="rect">
              <a:avLst/>
            </a:prstGeom>
            <a:solidFill>
              <a:srgbClr val="73BEE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1A3110D8-655C-46B4-A53A-B923D848A650}"/>
                </a:ext>
              </a:extLst>
            </p:cNvPr>
            <p:cNvSpPr/>
            <p:nvPr/>
          </p:nvSpPr>
          <p:spPr>
            <a:xfrm>
              <a:off x="20286747" y="4012584"/>
              <a:ext cx="451774" cy="451773"/>
            </a:xfrm>
            <a:prstGeom prst="rect">
              <a:avLst/>
            </a:prstGeom>
            <a:solidFill>
              <a:srgbClr val="D55B7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EF2B6E73-CC68-4B41-B1F6-81EFB4E46B46}"/>
                </a:ext>
              </a:extLst>
            </p:cNvPr>
            <p:cNvSpPr/>
            <p:nvPr/>
          </p:nvSpPr>
          <p:spPr>
            <a:xfrm>
              <a:off x="20286747" y="4618653"/>
              <a:ext cx="451774" cy="451773"/>
            </a:xfrm>
            <a:prstGeom prst="rect">
              <a:avLst/>
            </a:prstGeom>
            <a:solidFill>
              <a:srgbClr val="F3A9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D141322A-4DC1-4E99-870A-CEB223831D41}"/>
                </a:ext>
              </a:extLst>
            </p:cNvPr>
            <p:cNvSpPr/>
            <p:nvPr/>
          </p:nvSpPr>
          <p:spPr>
            <a:xfrm>
              <a:off x="20296035" y="5558859"/>
              <a:ext cx="451774" cy="451773"/>
            </a:xfrm>
            <a:prstGeom prst="rect">
              <a:avLst/>
            </a:prstGeom>
            <a:solidFill>
              <a:srgbClr val="94949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FED69526-D52A-46E1-8688-9C124FF1B067}"/>
                </a:ext>
              </a:extLst>
            </p:cNvPr>
            <p:cNvSpPr/>
            <p:nvPr/>
          </p:nvSpPr>
          <p:spPr>
            <a:xfrm>
              <a:off x="20296035" y="6725907"/>
              <a:ext cx="451774" cy="451773"/>
            </a:xfrm>
            <a:prstGeom prst="rect">
              <a:avLst/>
            </a:prstGeom>
            <a:solidFill>
              <a:srgbClr val="DEDED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8E55E597-6239-4EC9-95E2-BF147EC18632}"/>
                </a:ext>
              </a:extLst>
            </p:cNvPr>
            <p:cNvSpPr/>
            <p:nvPr/>
          </p:nvSpPr>
          <p:spPr>
            <a:xfrm>
              <a:off x="20296035" y="6142383"/>
              <a:ext cx="451774" cy="451773"/>
            </a:xfrm>
            <a:prstGeom prst="rect">
              <a:avLst/>
            </a:prstGeom>
            <a:solidFill>
              <a:srgbClr val="C2C2C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7407E9D9-19BA-4237-BD0D-027945335389}"/>
                </a:ext>
              </a:extLst>
            </p:cNvPr>
            <p:cNvSpPr/>
            <p:nvPr/>
          </p:nvSpPr>
          <p:spPr>
            <a:xfrm>
              <a:off x="20296035" y="7309431"/>
              <a:ext cx="451774" cy="451773"/>
            </a:xfrm>
            <a:prstGeom prst="rect">
              <a:avLst/>
            </a:prstGeom>
            <a:solidFill>
              <a:srgbClr val="EAEFF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E34471F4-F498-4BCB-B8A8-33DE94CE01E0}"/>
                </a:ext>
              </a:extLst>
            </p:cNvPr>
            <p:cNvSpPr/>
            <p:nvPr/>
          </p:nvSpPr>
          <p:spPr>
            <a:xfrm>
              <a:off x="20296035" y="7892955"/>
              <a:ext cx="451774" cy="451773"/>
            </a:xfrm>
            <a:prstGeom prst="rect">
              <a:avLst/>
            </a:prstGeom>
            <a:solidFill>
              <a:srgbClr val="F2F5F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2C699E76-D934-46D2-8B49-5A014ABB97C3}"/>
                </a:ext>
              </a:extLst>
            </p:cNvPr>
            <p:cNvSpPr/>
            <p:nvPr/>
          </p:nvSpPr>
          <p:spPr>
            <a:xfrm>
              <a:off x="20296035" y="8476477"/>
              <a:ext cx="451774" cy="451773"/>
            </a:xfrm>
            <a:prstGeom prst="rect">
              <a:avLst/>
            </a:prstGeom>
            <a:solidFill>
              <a:srgbClr val="FAFBF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819"/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4A289D1B-86CE-4EBE-A0DC-12A426F68249}"/>
                </a:ext>
              </a:extLst>
            </p:cNvPr>
            <p:cNvSpPr txBox="1"/>
            <p:nvPr userDrawn="1"/>
          </p:nvSpPr>
          <p:spPr>
            <a:xfrm rot="5400000">
              <a:off x="18835304" y="3510429"/>
              <a:ext cx="4536831" cy="756138"/>
            </a:xfrm>
            <a:prstGeom prst="rect">
              <a:avLst/>
            </a:prstGeom>
            <a:noFill/>
          </p:spPr>
          <p:txBody>
            <a:bodyPr wrap="square" lIns="0" rIns="0" rtlCol="0" anchor="ctr" anchorCtr="1">
              <a:noAutofit/>
            </a:bodyPr>
            <a:lstStyle/>
            <a:p>
              <a:pPr marL="0" marR="0" indent="0" algn="ctr" defTabSz="26206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637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Frutiger 87ExtraBlackCn"/>
                  <a:ea typeface="+mn-ea"/>
                  <a:cs typeface="Frutiger 87ExtraBlackCn"/>
                </a:rPr>
                <a:t>secundarios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5170E596-ACD0-426D-A1F5-D8641299BAA1}"/>
                </a:ext>
              </a:extLst>
            </p:cNvPr>
            <p:cNvSpPr txBox="1"/>
            <p:nvPr userDrawn="1"/>
          </p:nvSpPr>
          <p:spPr>
            <a:xfrm rot="5400000">
              <a:off x="19954553" y="5757301"/>
              <a:ext cx="2272592" cy="756138"/>
            </a:xfrm>
            <a:prstGeom prst="rect">
              <a:avLst/>
            </a:prstGeom>
            <a:noFill/>
          </p:spPr>
          <p:txBody>
            <a:bodyPr wrap="square" lIns="0" rIns="0" rtlCol="0" anchor="ctr" anchorCtr="1">
              <a:noAutofit/>
            </a:bodyPr>
            <a:lstStyle/>
            <a:p>
              <a:pPr marL="0" marR="0" indent="0" algn="ctr" defTabSz="26206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637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Frutiger 87ExtraBlackCn"/>
                  <a:ea typeface="+mn-ea"/>
                  <a:cs typeface="Frutiger 87ExtraBlackCn"/>
                </a:rPr>
                <a:t>grises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669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hf sldNum="0" hdr="0" ftr="0" dt="0"/>
  <p:txStyles>
    <p:titleStyle>
      <a:lvl1pPr algn="l" defTabSz="411303" rtl="0" eaLnBrk="1" latinLnBrk="0" hangingPunct="1">
        <a:spcBef>
          <a:spcPct val="0"/>
        </a:spcBef>
        <a:buNone/>
        <a:defRPr sz="3141" b="1" i="0" kern="1200" baseline="0">
          <a:solidFill>
            <a:schemeClr val="tx1"/>
          </a:solidFill>
          <a:latin typeface="ABeZeh" charset="0"/>
          <a:ea typeface="ABeZeh" charset="0"/>
          <a:cs typeface="ABeZeh" charset="0"/>
        </a:defRPr>
      </a:lvl1pPr>
    </p:titleStyle>
    <p:bodyStyle>
      <a:lvl1pPr marL="308477" indent="-308477" algn="l" defTabSz="411303" rtl="0" eaLnBrk="1" latinLnBrk="0" hangingPunct="1">
        <a:spcBef>
          <a:spcPct val="20000"/>
        </a:spcBef>
        <a:buFont typeface="Arial"/>
        <a:buChar char="•"/>
        <a:defRPr sz="2570" b="0" i="0" kern="1200">
          <a:solidFill>
            <a:srgbClr val="2BA4D5"/>
          </a:solidFill>
          <a:latin typeface="ABeZeh" charset="0"/>
          <a:ea typeface="ABeZeh" charset="0"/>
          <a:cs typeface="ABeZeh" charset="0"/>
        </a:defRPr>
      </a:lvl1pPr>
      <a:lvl2pPr marL="668368" indent="-257065" algn="l" defTabSz="411303" rtl="0" eaLnBrk="1" latinLnBrk="0" hangingPunct="1">
        <a:spcBef>
          <a:spcPct val="20000"/>
        </a:spcBef>
        <a:buFont typeface="Arial"/>
        <a:buChar char="–"/>
        <a:defRPr sz="2570" b="0" i="0" kern="1200">
          <a:solidFill>
            <a:schemeClr val="accent2"/>
          </a:solidFill>
          <a:latin typeface="ABeZeh" charset="0"/>
          <a:ea typeface="ABeZeh" charset="0"/>
          <a:cs typeface="ABeZeh" charset="0"/>
        </a:defRPr>
      </a:lvl2pPr>
      <a:lvl3pPr marL="1028258" indent="-205652" algn="l" defTabSz="411303" rtl="0" eaLnBrk="1" latinLnBrk="0" hangingPunct="1">
        <a:spcBef>
          <a:spcPct val="20000"/>
        </a:spcBef>
        <a:buFont typeface="Arial"/>
        <a:buChar char="•"/>
        <a:defRPr sz="2284" b="0" i="0" kern="1200">
          <a:solidFill>
            <a:schemeClr val="accent3"/>
          </a:solidFill>
          <a:latin typeface="ABeZeh" charset="0"/>
          <a:ea typeface="ABeZeh" charset="0"/>
          <a:cs typeface="ABeZeh" charset="0"/>
        </a:defRPr>
      </a:lvl3pPr>
      <a:lvl4pPr marL="1439561" indent="-205652" algn="l" defTabSz="411303" rtl="0" eaLnBrk="1" latinLnBrk="0" hangingPunct="1">
        <a:spcBef>
          <a:spcPct val="20000"/>
        </a:spcBef>
        <a:buFont typeface="Arial"/>
        <a:buChar char="–"/>
        <a:defRPr sz="1713" b="0" i="0" kern="1200">
          <a:solidFill>
            <a:schemeClr val="accent4"/>
          </a:solidFill>
          <a:latin typeface="ABeZeh" charset="0"/>
          <a:ea typeface="ABeZeh" charset="0"/>
          <a:cs typeface="ABeZeh" charset="0"/>
        </a:defRPr>
      </a:lvl4pPr>
      <a:lvl5pPr marL="1850864" indent="-205652" algn="l" defTabSz="411303" rtl="0" eaLnBrk="1" latinLnBrk="0" hangingPunct="1">
        <a:spcBef>
          <a:spcPct val="20000"/>
        </a:spcBef>
        <a:buFont typeface="Arial"/>
        <a:buChar char="»"/>
        <a:defRPr sz="1428" b="0" i="0" kern="1200">
          <a:solidFill>
            <a:schemeClr val="tx2"/>
          </a:solidFill>
          <a:latin typeface="ABeZeh" charset="0"/>
          <a:ea typeface="ABeZeh" charset="0"/>
          <a:cs typeface="ABeZeh" charset="0"/>
        </a:defRPr>
      </a:lvl5pPr>
      <a:lvl6pPr marL="2262167" indent="-205652" algn="l" defTabSz="411303" rtl="0" eaLnBrk="1" latinLnBrk="0" hangingPunct="1">
        <a:spcBef>
          <a:spcPct val="20000"/>
        </a:spcBef>
        <a:buFont typeface="Arial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6pPr>
      <a:lvl7pPr marL="2673470" indent="-205652" algn="l" defTabSz="411303" rtl="0" eaLnBrk="1" latinLnBrk="0" hangingPunct="1">
        <a:spcBef>
          <a:spcPct val="20000"/>
        </a:spcBef>
        <a:buFont typeface="Arial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7pPr>
      <a:lvl8pPr marL="3084773" indent="-205652" algn="l" defTabSz="411303" rtl="0" eaLnBrk="1" latinLnBrk="0" hangingPunct="1">
        <a:spcBef>
          <a:spcPct val="20000"/>
        </a:spcBef>
        <a:buFont typeface="Arial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8pPr>
      <a:lvl9pPr marL="3496076" indent="-205652" algn="l" defTabSz="411303" rtl="0" eaLnBrk="1" latinLnBrk="0" hangingPunct="1">
        <a:spcBef>
          <a:spcPct val="20000"/>
        </a:spcBef>
        <a:buFont typeface="Arial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303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1pPr>
      <a:lvl2pPr marL="411303" algn="l" defTabSz="411303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2pPr>
      <a:lvl3pPr marL="822606" algn="l" defTabSz="411303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3pPr>
      <a:lvl4pPr marL="1233909" algn="l" defTabSz="411303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4pPr>
      <a:lvl5pPr marL="1645213" algn="l" defTabSz="411303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5pPr>
      <a:lvl6pPr marL="2056516" algn="l" defTabSz="411303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6pPr>
      <a:lvl7pPr marL="2467818" algn="l" defTabSz="411303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7pPr>
      <a:lvl8pPr marL="2879121" algn="l" defTabSz="411303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8pPr>
      <a:lvl9pPr marL="3290424" algn="l" defTabSz="411303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2400"/>
            <a:ext cx="2590800" cy="3276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86400" y="2510028"/>
            <a:ext cx="3657600" cy="4105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82468" y="1676400"/>
            <a:ext cx="4866132" cy="25267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2155F80-3F96-C2BE-4696-6D4E4185FE40}"/>
              </a:ext>
            </a:extLst>
          </p:cNvPr>
          <p:cNvSpPr txBox="1"/>
          <p:nvPr/>
        </p:nvSpPr>
        <p:spPr>
          <a:xfrm>
            <a:off x="290322" y="4624638"/>
            <a:ext cx="502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Gabriola" pitchFamily="82" charset="0"/>
                <a:ea typeface="NOTEWORTHY LIGHT" panose="02000400000000000000" pitchFamily="2" charset="77"/>
              </a:rPr>
              <a:t>CEIP MIGUEL HERNÁNDEZ </a:t>
            </a:r>
          </a:p>
          <a:p>
            <a:pPr algn="ctr"/>
            <a:r>
              <a:rPr lang="es-ES" sz="3200" b="1" dirty="0">
                <a:latin typeface="Gabriola" pitchFamily="82" charset="0"/>
                <a:ea typeface="NOTEWORTHY LIGHT" panose="02000400000000000000" pitchFamily="2" charset="77"/>
              </a:rPr>
              <a:t>SANTA MARTA DE TORMES </a:t>
            </a:r>
          </a:p>
          <a:p>
            <a:pPr algn="ctr"/>
            <a:r>
              <a:rPr lang="es-ES" sz="3200" b="1" dirty="0">
                <a:latin typeface="Gabriola" pitchFamily="82" charset="0"/>
                <a:ea typeface="NOTEWORTHY LIGHT" panose="02000400000000000000" pitchFamily="2" charset="77"/>
              </a:rPr>
              <a:t>CURSO 2025-26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0290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144">
            <a:solidFill>
              <a:srgbClr val="CACAC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9817" y="5020259"/>
            <a:ext cx="1313688" cy="131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6219" y="420802"/>
            <a:ext cx="7822692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 marR="5080" indent="-355600" algn="just">
              <a:lnSpc>
                <a:spcPct val="100000"/>
              </a:lnSpc>
              <a:spcBef>
                <a:spcPts val="100"/>
              </a:spcBef>
            </a:pPr>
            <a:r>
              <a:rPr lang="es-ES" sz="2800" spc="-1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800" spc="-135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Snappet</a:t>
            </a:r>
            <a:r>
              <a:rPr sz="2800" spc="-1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sz="2800" spc="-114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sz="2800" spc="-11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1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r>
              <a:rPr sz="2800" b="1" spc="-1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4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educativ</a:t>
            </a:r>
            <a:r>
              <a:rPr lang="es-ES" sz="2800" b="1" spc="-1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800" b="1" spc="-1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1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</a:t>
            </a:r>
            <a:r>
              <a:rPr sz="2800" spc="-9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que, </a:t>
            </a:r>
            <a:r>
              <a:rPr sz="2800" spc="-1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800" spc="-11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través</a:t>
            </a:r>
            <a:r>
              <a:rPr sz="2800" spc="-1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 </a:t>
            </a:r>
            <a:r>
              <a:rPr sz="2800" spc="-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r>
              <a:rPr sz="2800" spc="-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2800" spc="-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800" spc="-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ablet</a:t>
            </a:r>
            <a:r>
              <a:rPr lang="es-ES" sz="2800" spc="-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800" spc="-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4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personaliza</a:t>
            </a:r>
            <a:r>
              <a:rPr sz="2800" b="1" spc="-1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sz="2800" b="1" spc="-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7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aprendizaje</a:t>
            </a:r>
            <a:r>
              <a:rPr sz="2800" b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1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ES" sz="2800" spc="-1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4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Primaria.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/>
              <a:pPr marL="25400">
                <a:lnSpc>
                  <a:spcPct val="100000"/>
                </a:lnSpc>
                <a:spcBef>
                  <a:spcPts val="25"/>
                </a:spcBef>
              </a:pPr>
              <a:t>2</a:t>
            </a:fld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12007" y="2097023"/>
            <a:ext cx="4946904" cy="4297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9097" y="2002565"/>
            <a:ext cx="2069593" cy="14264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905" y="3525419"/>
            <a:ext cx="1331976" cy="1331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0290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144">
            <a:solidFill>
              <a:srgbClr val="CACAC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2000" y="326517"/>
            <a:ext cx="7315200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400" b="1" spc="-290" dirty="0">
                <a:solidFill>
                  <a:srgbClr val="FF0000"/>
                </a:solidFill>
                <a:latin typeface="Baguet Script" pitchFamily="2" charset="77"/>
              </a:rPr>
              <a:t>¿En </a:t>
            </a:r>
            <a:r>
              <a:rPr lang="es-ES" sz="4400" b="1" spc="-290" dirty="0">
                <a:solidFill>
                  <a:srgbClr val="FF0000"/>
                </a:solidFill>
                <a:latin typeface="Baguet Script" pitchFamily="2" charset="77"/>
              </a:rPr>
              <a:t>  </a:t>
            </a:r>
            <a:r>
              <a:rPr sz="4400" b="1" spc="-100" dirty="0" err="1">
                <a:solidFill>
                  <a:srgbClr val="FF0000"/>
                </a:solidFill>
                <a:latin typeface="Baguet Script" pitchFamily="2" charset="77"/>
              </a:rPr>
              <a:t>qué</a:t>
            </a:r>
            <a:r>
              <a:rPr sz="4400" b="1" spc="-100" dirty="0">
                <a:solidFill>
                  <a:srgbClr val="FF0000"/>
                </a:solidFill>
                <a:latin typeface="Baguet Script" pitchFamily="2" charset="77"/>
              </a:rPr>
              <a:t> </a:t>
            </a:r>
            <a:r>
              <a:rPr lang="es-ES" sz="4400" b="1" spc="-100" dirty="0">
                <a:solidFill>
                  <a:srgbClr val="FF0000"/>
                </a:solidFill>
                <a:latin typeface="Baguet Script" pitchFamily="2" charset="77"/>
              </a:rPr>
              <a:t> </a:t>
            </a:r>
            <a:r>
              <a:rPr sz="4400" b="1" spc="-120" dirty="0" err="1">
                <a:solidFill>
                  <a:srgbClr val="FF0000"/>
                </a:solidFill>
                <a:latin typeface="Baguet Script" pitchFamily="2" charset="77"/>
              </a:rPr>
              <a:t>consiste</a:t>
            </a:r>
            <a:r>
              <a:rPr sz="4400" b="1" spc="-390" dirty="0">
                <a:solidFill>
                  <a:srgbClr val="FF0000"/>
                </a:solidFill>
                <a:latin typeface="Baguet Script" pitchFamily="2" charset="77"/>
              </a:rPr>
              <a:t> </a:t>
            </a:r>
            <a:r>
              <a:rPr lang="es-ES" sz="4400" b="1" spc="-390" dirty="0">
                <a:solidFill>
                  <a:srgbClr val="FF0000"/>
                </a:solidFill>
                <a:latin typeface="Baguet Script" pitchFamily="2" charset="77"/>
              </a:rPr>
              <a:t> </a:t>
            </a:r>
            <a:r>
              <a:rPr sz="4400" b="1" spc="-150" dirty="0" err="1">
                <a:solidFill>
                  <a:srgbClr val="FF0000"/>
                </a:solidFill>
                <a:latin typeface="Baguet Script" pitchFamily="2" charset="77"/>
              </a:rPr>
              <a:t>Snappet</a:t>
            </a:r>
            <a:r>
              <a:rPr sz="4400" b="1" spc="-150" dirty="0">
                <a:solidFill>
                  <a:srgbClr val="FF0000"/>
                </a:solidFill>
                <a:latin typeface="Baguet Script" pitchFamily="2" charset="77"/>
              </a:rPr>
              <a:t>?</a:t>
            </a:r>
          </a:p>
          <a:p>
            <a:pPr algn="ctr">
              <a:lnSpc>
                <a:spcPct val="100000"/>
              </a:lnSpc>
            </a:pPr>
            <a:r>
              <a:rPr b="1" spc="-135" dirty="0">
                <a:solidFill>
                  <a:schemeClr val="tx1"/>
                </a:solidFill>
              </a:rPr>
              <a:t>Un </a:t>
            </a:r>
            <a:r>
              <a:rPr b="1" spc="-60" dirty="0" err="1">
                <a:solidFill>
                  <a:schemeClr val="tx1"/>
                </a:solidFill>
              </a:rPr>
              <a:t>método</a:t>
            </a:r>
            <a:r>
              <a:rPr b="1" spc="-60" dirty="0">
                <a:solidFill>
                  <a:schemeClr val="tx1"/>
                </a:solidFill>
              </a:rPr>
              <a:t> </a:t>
            </a:r>
            <a:r>
              <a:rPr b="1" spc="-90" dirty="0">
                <a:solidFill>
                  <a:schemeClr val="tx1"/>
                </a:solidFill>
              </a:rPr>
              <a:t>global </a:t>
            </a:r>
            <a:r>
              <a:rPr b="1" spc="-145" dirty="0">
                <a:solidFill>
                  <a:schemeClr val="tx1"/>
                </a:solidFill>
              </a:rPr>
              <a:t>e </a:t>
            </a:r>
            <a:r>
              <a:rPr b="1" spc="-75" dirty="0" err="1">
                <a:solidFill>
                  <a:schemeClr val="tx1"/>
                </a:solidFill>
              </a:rPr>
              <a:t>integrado</a:t>
            </a:r>
            <a:r>
              <a:rPr b="1" spc="-75" dirty="0">
                <a:solidFill>
                  <a:schemeClr val="tx1"/>
                </a:solidFill>
              </a:rPr>
              <a:t> </a:t>
            </a:r>
            <a:r>
              <a:rPr b="1" spc="-120" dirty="0">
                <a:solidFill>
                  <a:schemeClr val="tx1"/>
                </a:solidFill>
              </a:rPr>
              <a:t>con 4</a:t>
            </a:r>
            <a:r>
              <a:rPr b="1" spc="-320" dirty="0">
                <a:solidFill>
                  <a:schemeClr val="tx1"/>
                </a:solidFill>
              </a:rPr>
              <a:t> </a:t>
            </a:r>
            <a:r>
              <a:rPr b="1" spc="-105" dirty="0" err="1">
                <a:solidFill>
                  <a:schemeClr val="tx1"/>
                </a:solidFill>
              </a:rPr>
              <a:t>componentes</a:t>
            </a:r>
            <a:endParaRPr b="1" spc="-105" dirty="0">
              <a:solidFill>
                <a:schemeClr val="tx1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/>
              <a:pPr marL="25400">
                <a:lnSpc>
                  <a:spcPct val="100000"/>
                </a:lnSpc>
                <a:spcBef>
                  <a:spcPts val="25"/>
                </a:spcBef>
              </a:pPr>
              <a:t>3</a:t>
            </a:fld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48920" y="1766424"/>
            <a:ext cx="4652075" cy="435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199" y="2133600"/>
            <a:ext cx="3534155" cy="18857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S" sz="4000" b="1" spc="-16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anose="03050602040202020205" pitchFamily="66" charset="77"/>
                <a:ea typeface="ADLaM Display" panose="02010000000000000000" pitchFamily="2" charset="77"/>
                <a:cs typeface="ADLaM Display" panose="02010000000000000000" pitchFamily="2" charset="77"/>
              </a:rPr>
              <a:t>Áreas </a:t>
            </a: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S" sz="4000" b="1" spc="-16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anose="03050602040202020205" pitchFamily="66" charset="77"/>
                <a:ea typeface="ADLaM Display" panose="02010000000000000000" pitchFamily="2" charset="77"/>
                <a:cs typeface="ADLaM Display" panose="02010000000000000000" pitchFamily="2" charset="77"/>
              </a:rPr>
              <a:t>o </a:t>
            </a: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S" sz="4000" b="1" spc="-16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anose="03050602040202020205" pitchFamily="66" charset="77"/>
                <a:ea typeface="ADLaM Display" panose="02010000000000000000" pitchFamily="2" charset="77"/>
                <a:cs typeface="ADLaM Display" panose="02010000000000000000" pitchFamily="2" charset="77"/>
              </a:rPr>
              <a:t>Asignaturas</a:t>
            </a:r>
            <a:endParaRPr sz="4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alkduster" panose="03050602040202020205" pitchFamily="66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91355" y="2436876"/>
            <a:ext cx="4195572" cy="1441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/>
              <a:pPr marL="25400">
                <a:lnSpc>
                  <a:spcPct val="100000"/>
                </a:lnSpc>
                <a:spcBef>
                  <a:spcPts val="25"/>
                </a:spcBef>
              </a:pPr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30504" y="1015746"/>
            <a:ext cx="7137096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0" dirty="0" err="1">
                <a:solidFill>
                  <a:srgbClr val="0070C0"/>
                </a:solidFill>
                <a:cs typeface="Arial" panose="020B0604020202020204" pitchFamily="34" charset="0"/>
              </a:rPr>
              <a:t>Matemáticas</a:t>
            </a:r>
            <a:r>
              <a:rPr sz="2400" b="1" spc="-80" dirty="0">
                <a:solidFill>
                  <a:srgbClr val="0070C0"/>
                </a:solidFill>
                <a:cs typeface="Arial" panose="020B0604020202020204" pitchFamily="34" charset="0"/>
              </a:rPr>
              <a:t>:</a:t>
            </a:r>
            <a:endParaRPr sz="2400" b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20"/>
              </a:spcBef>
            </a:pPr>
            <a:r>
              <a:rPr sz="2000" spc="-30" dirty="0">
                <a:solidFill>
                  <a:srgbClr val="585858"/>
                </a:solidFill>
                <a:cs typeface="Arial Black"/>
              </a:rPr>
              <a:t>› </a:t>
            </a:r>
            <a:r>
              <a:rPr sz="2000" b="1" spc="-95" dirty="0" err="1">
                <a:solidFill>
                  <a:srgbClr val="585858"/>
                </a:solidFill>
                <a:cs typeface="Arial"/>
              </a:rPr>
              <a:t>Snappet</a:t>
            </a:r>
            <a:r>
              <a:rPr sz="2000" b="1" spc="-95" dirty="0">
                <a:solidFill>
                  <a:srgbClr val="585858"/>
                </a:solidFill>
                <a:cs typeface="Arial"/>
              </a:rPr>
              <a:t> </a:t>
            </a:r>
            <a:r>
              <a:rPr sz="2000" b="1" spc="-95" dirty="0" err="1">
                <a:solidFill>
                  <a:srgbClr val="585858"/>
                </a:solidFill>
                <a:cs typeface="Arial"/>
              </a:rPr>
              <a:t>ayuda</a:t>
            </a:r>
            <a:r>
              <a:rPr sz="2000" b="1" spc="-95" dirty="0">
                <a:solidFill>
                  <a:srgbClr val="585858"/>
                </a:solidFill>
                <a:cs typeface="Arial"/>
              </a:rPr>
              <a:t> </a:t>
            </a:r>
            <a:r>
              <a:rPr sz="2000" b="1" spc="-130" dirty="0">
                <a:solidFill>
                  <a:srgbClr val="585858"/>
                </a:solidFill>
                <a:cs typeface="Arial"/>
              </a:rPr>
              <a:t>a </a:t>
            </a:r>
            <a:r>
              <a:rPr sz="2000" b="1" spc="-55" dirty="0" err="1">
                <a:solidFill>
                  <a:srgbClr val="585858"/>
                </a:solidFill>
                <a:cs typeface="Arial"/>
              </a:rPr>
              <a:t>desarrollar</a:t>
            </a:r>
            <a:r>
              <a:rPr sz="2000" b="1" spc="-55" dirty="0">
                <a:solidFill>
                  <a:srgbClr val="585858"/>
                </a:solidFill>
                <a:cs typeface="Arial"/>
              </a:rPr>
              <a:t> </a:t>
            </a:r>
            <a:r>
              <a:rPr sz="2000" b="1" spc="-60" dirty="0">
                <a:solidFill>
                  <a:srgbClr val="585858"/>
                </a:solidFill>
                <a:cs typeface="Arial"/>
              </a:rPr>
              <a:t>la </a:t>
            </a:r>
            <a:r>
              <a:rPr sz="2000" b="1" spc="-105" dirty="0" err="1">
                <a:solidFill>
                  <a:srgbClr val="585858"/>
                </a:solidFill>
                <a:cs typeface="Trebuchet MS"/>
              </a:rPr>
              <a:t>competencia</a:t>
            </a:r>
            <a:r>
              <a:rPr sz="2000" b="1" spc="-105" dirty="0">
                <a:solidFill>
                  <a:srgbClr val="585858"/>
                </a:solidFill>
                <a:cs typeface="Trebuchet MS"/>
              </a:rPr>
              <a:t> </a:t>
            </a:r>
            <a:r>
              <a:rPr sz="2000" b="1" spc="-100" dirty="0">
                <a:solidFill>
                  <a:srgbClr val="585858"/>
                </a:solidFill>
                <a:cs typeface="Trebuchet MS"/>
              </a:rPr>
              <a:t>de </a:t>
            </a:r>
            <a:r>
              <a:rPr sz="2000" b="1" spc="-75" dirty="0" err="1">
                <a:solidFill>
                  <a:srgbClr val="585858"/>
                </a:solidFill>
                <a:cs typeface="Trebuchet MS"/>
              </a:rPr>
              <a:t>análisis</a:t>
            </a:r>
            <a:r>
              <a:rPr sz="2000" b="1" spc="-75" dirty="0">
                <a:solidFill>
                  <a:srgbClr val="585858"/>
                </a:solidFill>
                <a:cs typeface="Trebuchet MS"/>
              </a:rPr>
              <a:t> </a:t>
            </a:r>
            <a:r>
              <a:rPr sz="2000" b="1" spc="-100" dirty="0">
                <a:solidFill>
                  <a:srgbClr val="585858"/>
                </a:solidFill>
                <a:cs typeface="Trebuchet MS"/>
              </a:rPr>
              <a:t>y </a:t>
            </a:r>
            <a:r>
              <a:rPr sz="2000" b="1" spc="-90" dirty="0" err="1">
                <a:solidFill>
                  <a:srgbClr val="585858"/>
                </a:solidFill>
                <a:cs typeface="Trebuchet MS"/>
              </a:rPr>
              <a:t>resolución</a:t>
            </a:r>
            <a:r>
              <a:rPr sz="2000" b="1" spc="-90" dirty="0">
                <a:solidFill>
                  <a:srgbClr val="585858"/>
                </a:solidFill>
                <a:cs typeface="Trebuchet MS"/>
              </a:rPr>
              <a:t> </a:t>
            </a:r>
            <a:r>
              <a:rPr sz="2000" b="1" spc="-100" dirty="0">
                <a:solidFill>
                  <a:srgbClr val="585858"/>
                </a:solidFill>
                <a:cs typeface="Trebuchet MS"/>
              </a:rPr>
              <a:t>de</a:t>
            </a:r>
            <a:r>
              <a:rPr lang="es-ES" sz="2000" b="1" spc="-100" dirty="0">
                <a:solidFill>
                  <a:srgbClr val="585858"/>
                </a:solidFill>
                <a:cs typeface="Trebuchet MS"/>
              </a:rPr>
              <a:t> </a:t>
            </a:r>
            <a:r>
              <a:rPr sz="2000" b="1" spc="-360" dirty="0">
                <a:solidFill>
                  <a:srgbClr val="585858"/>
                </a:solidFill>
                <a:cs typeface="Trebuchet MS"/>
              </a:rPr>
              <a:t> </a:t>
            </a:r>
            <a:r>
              <a:rPr sz="2000" b="1" spc="-75" dirty="0" err="1">
                <a:solidFill>
                  <a:srgbClr val="585858"/>
                </a:solidFill>
                <a:cs typeface="Trebuchet MS"/>
              </a:rPr>
              <a:t>problemas</a:t>
            </a:r>
            <a:r>
              <a:rPr sz="1600" spc="-75" dirty="0">
                <a:solidFill>
                  <a:srgbClr val="585858"/>
                </a:solidFill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83208" y="2140239"/>
            <a:ext cx="2602992" cy="42087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95800" y="2140239"/>
            <a:ext cx="2514600" cy="4172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99194" y="6633687"/>
            <a:ext cx="16383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800">
                <a:solidFill>
                  <a:srgbClr val="9A9A9A"/>
                </a:solidFill>
                <a:latin typeface="Arial"/>
                <a:cs typeface="Arial"/>
              </a:rPr>
              <a:pPr marL="25400">
                <a:lnSpc>
                  <a:spcPct val="100000"/>
                </a:lnSpc>
                <a:spcBef>
                  <a:spcPts val="25"/>
                </a:spcBef>
              </a:pPr>
              <a:t>5</a:t>
            </a:fld>
            <a:endParaRPr sz="800">
              <a:latin typeface="Arial"/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C44EDFE6-A301-00E5-32C0-D5045CCF90B5}"/>
              </a:ext>
            </a:extLst>
          </p:cNvPr>
          <p:cNvSpPr txBox="1">
            <a:spLocks/>
          </p:cNvSpPr>
          <p:nvPr/>
        </p:nvSpPr>
        <p:spPr>
          <a:xfrm>
            <a:off x="152400" y="260584"/>
            <a:ext cx="8570594" cy="68993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100"/>
              </a:spcBef>
            </a:pPr>
            <a:r>
              <a:rPr lang="es-ES" sz="4400" spc="-26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Las</a:t>
            </a:r>
            <a:r>
              <a:rPr lang="es-ES" sz="4400" spc="-215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   </a:t>
            </a:r>
            <a:r>
              <a:rPr lang="es-ES" sz="4400" spc="-12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asignaturas   </a:t>
            </a:r>
            <a:r>
              <a:rPr lang="es-ES" sz="4400" spc="-11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de </a:t>
            </a:r>
            <a:r>
              <a:rPr lang="es-ES" sz="4400" spc="-15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 </a:t>
            </a:r>
            <a:r>
              <a:rPr lang="es-ES" sz="4400" b="1" spc="-135" dirty="0" err="1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Snappet</a:t>
            </a:r>
            <a:endParaRPr lang="es-ES" sz="4400" b="1" spc="-135" dirty="0">
              <a:solidFill>
                <a:srgbClr val="FF0000"/>
              </a:solidFill>
              <a:latin typeface="Baguet Script" pitchFamily="2" charset="77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30504" y="1015746"/>
            <a:ext cx="6832296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20" dirty="0">
                <a:solidFill>
                  <a:srgbClr val="0070C0"/>
                </a:solidFill>
                <a:latin typeface="Trebuchet MS"/>
                <a:cs typeface="Trebuchet MS"/>
              </a:rPr>
              <a:t>Lengua </a:t>
            </a:r>
            <a:r>
              <a:rPr sz="2400" b="1" spc="-100" dirty="0">
                <a:solidFill>
                  <a:srgbClr val="0070C0"/>
                </a:solidFill>
                <a:latin typeface="Trebuchet MS"/>
                <a:cs typeface="Trebuchet MS"/>
              </a:rPr>
              <a:t>(</a:t>
            </a:r>
            <a:r>
              <a:rPr sz="2400" b="1" spc="-100" dirty="0" err="1">
                <a:solidFill>
                  <a:srgbClr val="0070C0"/>
                </a:solidFill>
                <a:latin typeface="Trebuchet MS"/>
                <a:cs typeface="Trebuchet MS"/>
              </a:rPr>
              <a:t>comprensión</a:t>
            </a:r>
            <a:r>
              <a:rPr sz="2400" b="1" spc="-100" dirty="0">
                <a:solidFill>
                  <a:srgbClr val="0070C0"/>
                </a:solidFill>
                <a:latin typeface="Trebuchet MS"/>
                <a:cs typeface="Trebuchet MS"/>
              </a:rPr>
              <a:t> </a:t>
            </a:r>
            <a:r>
              <a:rPr sz="2400" b="1" spc="-114" dirty="0" err="1">
                <a:solidFill>
                  <a:srgbClr val="0070C0"/>
                </a:solidFill>
                <a:latin typeface="Trebuchet MS"/>
                <a:cs typeface="Trebuchet MS"/>
              </a:rPr>
              <a:t>lectora</a:t>
            </a:r>
            <a:r>
              <a:rPr sz="2400" b="1" spc="-114" dirty="0">
                <a:solidFill>
                  <a:srgbClr val="0070C0"/>
                </a:solidFill>
                <a:latin typeface="Trebuchet MS"/>
                <a:cs typeface="Trebuchet MS"/>
              </a:rPr>
              <a:t> </a:t>
            </a:r>
            <a:r>
              <a:rPr sz="2400" b="1" spc="-110" dirty="0">
                <a:solidFill>
                  <a:srgbClr val="0070C0"/>
                </a:solidFill>
                <a:latin typeface="Trebuchet MS"/>
                <a:cs typeface="Trebuchet MS"/>
              </a:rPr>
              <a:t>y </a:t>
            </a:r>
            <a:r>
              <a:rPr sz="2400" b="1" spc="-114" dirty="0" err="1">
                <a:solidFill>
                  <a:srgbClr val="0070C0"/>
                </a:solidFill>
                <a:latin typeface="Trebuchet MS"/>
                <a:cs typeface="Trebuchet MS"/>
              </a:rPr>
              <a:t>expresión</a:t>
            </a:r>
            <a:r>
              <a:rPr sz="2400" b="1" spc="-370" dirty="0">
                <a:solidFill>
                  <a:srgbClr val="0070C0"/>
                </a:solidFill>
                <a:latin typeface="Trebuchet MS"/>
                <a:cs typeface="Trebuchet MS"/>
              </a:rPr>
              <a:t> </a:t>
            </a:r>
            <a:r>
              <a:rPr sz="2400" b="1" spc="-114" dirty="0" err="1">
                <a:solidFill>
                  <a:srgbClr val="0070C0"/>
                </a:solidFill>
                <a:latin typeface="Trebuchet MS"/>
                <a:cs typeface="Trebuchet MS"/>
              </a:rPr>
              <a:t>escrita</a:t>
            </a:r>
            <a:r>
              <a:rPr sz="2400" b="1" spc="-114" dirty="0">
                <a:solidFill>
                  <a:srgbClr val="0070C0"/>
                </a:solidFill>
                <a:latin typeface="Trebuchet MS"/>
                <a:cs typeface="Trebuchet MS"/>
              </a:rPr>
              <a:t>):</a:t>
            </a:r>
            <a:endParaRPr sz="2400" b="1" dirty="0">
              <a:solidFill>
                <a:srgbClr val="0070C0"/>
              </a:solidFill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20"/>
              </a:spcBef>
            </a:pPr>
            <a:r>
              <a:rPr sz="2000" spc="-30" dirty="0">
                <a:solidFill>
                  <a:srgbClr val="585858"/>
                </a:solidFill>
                <a:latin typeface="Arial Black"/>
                <a:cs typeface="Arial Black"/>
              </a:rPr>
              <a:t>› </a:t>
            </a:r>
            <a:r>
              <a:rPr sz="2000" b="1" spc="-110" dirty="0" err="1">
                <a:solidFill>
                  <a:srgbClr val="585858"/>
                </a:solidFill>
                <a:latin typeface="Arial"/>
                <a:cs typeface="Arial"/>
              </a:rPr>
              <a:t>Además</a:t>
            </a:r>
            <a:r>
              <a:rPr sz="2000" b="1" spc="-1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b="1" spc="-80" dirty="0">
                <a:solidFill>
                  <a:srgbClr val="585858"/>
                </a:solidFill>
                <a:latin typeface="Arial"/>
                <a:cs typeface="Arial"/>
              </a:rPr>
              <a:t>de </a:t>
            </a:r>
            <a:r>
              <a:rPr sz="2000" b="1" spc="-60" dirty="0">
                <a:solidFill>
                  <a:srgbClr val="585858"/>
                </a:solidFill>
                <a:latin typeface="Arial"/>
                <a:cs typeface="Arial"/>
              </a:rPr>
              <a:t>la </a:t>
            </a:r>
            <a:r>
              <a:rPr sz="2000" b="1" spc="-70" dirty="0" err="1">
                <a:solidFill>
                  <a:srgbClr val="585858"/>
                </a:solidFill>
                <a:latin typeface="Arial"/>
                <a:cs typeface="Arial"/>
              </a:rPr>
              <a:t>gramática</a:t>
            </a:r>
            <a:r>
              <a:rPr sz="2000" b="1" spc="-70" dirty="0">
                <a:solidFill>
                  <a:srgbClr val="585858"/>
                </a:solidFill>
                <a:latin typeface="Arial"/>
                <a:cs typeface="Arial"/>
              </a:rPr>
              <a:t>, </a:t>
            </a:r>
            <a:r>
              <a:rPr sz="2000" b="1" spc="-95" dirty="0" err="1">
                <a:solidFill>
                  <a:srgbClr val="585858"/>
                </a:solidFill>
                <a:latin typeface="Arial"/>
                <a:cs typeface="Arial"/>
              </a:rPr>
              <a:t>Snappet</a:t>
            </a:r>
            <a:r>
              <a:rPr sz="2000" b="1" spc="-9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b="1" spc="-55" dirty="0" err="1">
                <a:solidFill>
                  <a:srgbClr val="585858"/>
                </a:solidFill>
                <a:latin typeface="Arial"/>
                <a:cs typeface="Arial"/>
              </a:rPr>
              <a:t>potencia</a:t>
            </a:r>
            <a:r>
              <a:rPr sz="2000" b="1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b="1" spc="-60" dirty="0">
                <a:solidFill>
                  <a:srgbClr val="585858"/>
                </a:solidFill>
                <a:latin typeface="Arial"/>
                <a:cs typeface="Arial"/>
              </a:rPr>
              <a:t>la </a:t>
            </a:r>
            <a:r>
              <a:rPr sz="2000" b="1" spc="-95" dirty="0" err="1">
                <a:solidFill>
                  <a:srgbClr val="585858"/>
                </a:solidFill>
                <a:latin typeface="Trebuchet MS"/>
                <a:cs typeface="Trebuchet MS"/>
              </a:rPr>
              <a:t>comprensión</a:t>
            </a:r>
            <a:r>
              <a:rPr sz="2000" b="1" spc="-9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b="1" spc="-105" dirty="0" err="1">
                <a:solidFill>
                  <a:srgbClr val="585858"/>
                </a:solidFill>
                <a:latin typeface="Trebuchet MS"/>
                <a:cs typeface="Trebuchet MS"/>
              </a:rPr>
              <a:t>lectora</a:t>
            </a:r>
            <a:r>
              <a:rPr sz="2000" b="1" spc="-10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b="1" spc="-80" dirty="0">
                <a:solidFill>
                  <a:srgbClr val="585858"/>
                </a:solidFill>
                <a:latin typeface="Arial"/>
                <a:cs typeface="Arial"/>
              </a:rPr>
              <a:t>y </a:t>
            </a:r>
            <a:r>
              <a:rPr sz="2000" b="1" spc="-75" dirty="0">
                <a:solidFill>
                  <a:srgbClr val="585858"/>
                </a:solidFill>
                <a:latin typeface="Trebuchet MS"/>
                <a:cs typeface="Trebuchet MS"/>
              </a:rPr>
              <a:t>la </a:t>
            </a:r>
            <a:r>
              <a:rPr sz="2000" b="1" spc="-105" dirty="0" err="1">
                <a:solidFill>
                  <a:srgbClr val="585858"/>
                </a:solidFill>
                <a:latin typeface="Trebuchet MS"/>
                <a:cs typeface="Trebuchet MS"/>
              </a:rPr>
              <a:t>expresión</a:t>
            </a:r>
            <a:r>
              <a:rPr sz="2000" b="1" spc="-30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b="1" spc="-105" dirty="0" err="1">
                <a:solidFill>
                  <a:srgbClr val="585858"/>
                </a:solidFill>
                <a:latin typeface="Trebuchet MS"/>
                <a:cs typeface="Trebuchet MS"/>
              </a:rPr>
              <a:t>escrita</a:t>
            </a:r>
            <a:endParaRPr sz="2000" b="1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43583" y="2140239"/>
            <a:ext cx="2607565" cy="4299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37697" y="2140239"/>
            <a:ext cx="2725103" cy="43382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99668" y="1644123"/>
            <a:ext cx="2872932" cy="2546877"/>
          </a:xfrm>
          <a:custGeom>
            <a:avLst/>
            <a:gdLst/>
            <a:ahLst/>
            <a:cxnLst/>
            <a:rect l="l" t="t" r="r" b="b"/>
            <a:pathLst>
              <a:path w="2426334" h="2040889">
                <a:moveTo>
                  <a:pt x="531113" y="342519"/>
                </a:moveTo>
                <a:lnTo>
                  <a:pt x="633729" y="738504"/>
                </a:lnTo>
                <a:lnTo>
                  <a:pt x="138302" y="781303"/>
                </a:lnTo>
                <a:lnTo>
                  <a:pt x="464184" y="1095121"/>
                </a:lnTo>
                <a:lnTo>
                  <a:pt x="0" y="1216533"/>
                </a:lnTo>
                <a:lnTo>
                  <a:pt x="392810" y="1452117"/>
                </a:lnTo>
                <a:lnTo>
                  <a:pt x="151637" y="1684020"/>
                </a:lnTo>
                <a:lnTo>
                  <a:pt x="566801" y="1723263"/>
                </a:lnTo>
                <a:lnTo>
                  <a:pt x="580008" y="2040636"/>
                </a:lnTo>
                <a:lnTo>
                  <a:pt x="887983" y="1712340"/>
                </a:lnTo>
                <a:lnTo>
                  <a:pt x="1119996" y="1712340"/>
                </a:lnTo>
                <a:lnTo>
                  <a:pt x="1164589" y="1640966"/>
                </a:lnTo>
                <a:lnTo>
                  <a:pt x="1403784" y="1640966"/>
                </a:lnTo>
                <a:lnTo>
                  <a:pt x="1436877" y="1505458"/>
                </a:lnTo>
                <a:lnTo>
                  <a:pt x="1745739" y="1505458"/>
                </a:lnTo>
                <a:lnTo>
                  <a:pt x="1727073" y="1355725"/>
                </a:lnTo>
                <a:lnTo>
                  <a:pt x="2113310" y="1355725"/>
                </a:lnTo>
                <a:lnTo>
                  <a:pt x="1932304" y="1162939"/>
                </a:lnTo>
                <a:lnTo>
                  <a:pt x="2155316" y="1066673"/>
                </a:lnTo>
                <a:lnTo>
                  <a:pt x="2003678" y="888238"/>
                </a:lnTo>
                <a:lnTo>
                  <a:pt x="2426207" y="686090"/>
                </a:lnTo>
                <a:lnTo>
                  <a:pt x="2426207" y="625648"/>
                </a:lnTo>
                <a:lnTo>
                  <a:pt x="1932304" y="617092"/>
                </a:lnTo>
                <a:lnTo>
                  <a:pt x="1940905" y="602869"/>
                </a:lnTo>
                <a:lnTo>
                  <a:pt x="1008633" y="602869"/>
                </a:lnTo>
                <a:lnTo>
                  <a:pt x="531113" y="342519"/>
                </a:lnTo>
                <a:close/>
              </a:path>
              <a:path w="2426334" h="2040889">
                <a:moveTo>
                  <a:pt x="1119996" y="1712340"/>
                </a:moveTo>
                <a:lnTo>
                  <a:pt x="887983" y="1712340"/>
                </a:lnTo>
                <a:lnTo>
                  <a:pt x="1026286" y="1862327"/>
                </a:lnTo>
                <a:lnTo>
                  <a:pt x="1119996" y="1712340"/>
                </a:lnTo>
                <a:close/>
              </a:path>
              <a:path w="2426334" h="2040889">
                <a:moveTo>
                  <a:pt x="1403784" y="1640966"/>
                </a:moveTo>
                <a:lnTo>
                  <a:pt x="1164589" y="1640966"/>
                </a:lnTo>
                <a:lnTo>
                  <a:pt x="1369822" y="1780032"/>
                </a:lnTo>
                <a:lnTo>
                  <a:pt x="1403784" y="1640966"/>
                </a:lnTo>
                <a:close/>
              </a:path>
              <a:path w="2426334" h="2040889">
                <a:moveTo>
                  <a:pt x="1745739" y="1505458"/>
                </a:moveTo>
                <a:lnTo>
                  <a:pt x="1436877" y="1505458"/>
                </a:lnTo>
                <a:lnTo>
                  <a:pt x="1762632" y="1640966"/>
                </a:lnTo>
                <a:lnTo>
                  <a:pt x="1745739" y="1505458"/>
                </a:lnTo>
                <a:close/>
              </a:path>
              <a:path w="2426334" h="2040889">
                <a:moveTo>
                  <a:pt x="2113310" y="1355725"/>
                </a:moveTo>
                <a:lnTo>
                  <a:pt x="1727073" y="1355725"/>
                </a:lnTo>
                <a:lnTo>
                  <a:pt x="2226944" y="1476755"/>
                </a:lnTo>
                <a:lnTo>
                  <a:pt x="2113310" y="1355725"/>
                </a:lnTo>
                <a:close/>
              </a:path>
              <a:path w="2426334" h="2040889">
                <a:moveTo>
                  <a:pt x="1146936" y="178308"/>
                </a:moveTo>
                <a:lnTo>
                  <a:pt x="1008633" y="602869"/>
                </a:lnTo>
                <a:lnTo>
                  <a:pt x="1940905" y="602869"/>
                </a:lnTo>
                <a:lnTo>
                  <a:pt x="1975460" y="545719"/>
                </a:lnTo>
                <a:lnTo>
                  <a:pt x="1713483" y="545719"/>
                </a:lnTo>
                <a:lnTo>
                  <a:pt x="1721241" y="410210"/>
                </a:lnTo>
                <a:lnTo>
                  <a:pt x="1352168" y="410210"/>
                </a:lnTo>
                <a:lnTo>
                  <a:pt x="1146936" y="178308"/>
                </a:lnTo>
                <a:close/>
              </a:path>
              <a:path w="2426334" h="2040889">
                <a:moveTo>
                  <a:pt x="2124202" y="299720"/>
                </a:moveTo>
                <a:lnTo>
                  <a:pt x="1713483" y="545719"/>
                </a:lnTo>
                <a:lnTo>
                  <a:pt x="1975460" y="545719"/>
                </a:lnTo>
                <a:lnTo>
                  <a:pt x="2124202" y="299720"/>
                </a:lnTo>
                <a:close/>
              </a:path>
              <a:path w="2426334" h="2040889">
                <a:moveTo>
                  <a:pt x="1744726" y="0"/>
                </a:moveTo>
                <a:lnTo>
                  <a:pt x="1352168" y="410210"/>
                </a:lnTo>
                <a:lnTo>
                  <a:pt x="1721241" y="410210"/>
                </a:lnTo>
                <a:lnTo>
                  <a:pt x="1744726" y="0"/>
                </a:lnTo>
                <a:close/>
              </a:path>
            </a:pathLst>
          </a:custGeom>
          <a:solidFill>
            <a:srgbClr val="F6B600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7" name="object 7"/>
          <p:cNvSpPr txBox="1"/>
          <p:nvPr/>
        </p:nvSpPr>
        <p:spPr>
          <a:xfrm>
            <a:off x="7203757" y="2295596"/>
            <a:ext cx="1503997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spc="-65" dirty="0">
                <a:solidFill>
                  <a:srgbClr val="FF0000"/>
                </a:solidFill>
                <a:latin typeface="Arial"/>
                <a:cs typeface="Arial"/>
              </a:rPr>
              <a:t>No </a:t>
            </a:r>
            <a:r>
              <a:rPr sz="1600" spc="-105" dirty="0">
                <a:solidFill>
                  <a:srgbClr val="FF0000"/>
                </a:solidFill>
                <a:latin typeface="Arial"/>
                <a:cs typeface="Arial"/>
              </a:rPr>
              <a:t>se </a:t>
            </a:r>
            <a:r>
              <a:rPr sz="1600" spc="-60" dirty="0" err="1">
                <a:solidFill>
                  <a:srgbClr val="FF0000"/>
                </a:solidFill>
                <a:latin typeface="Arial"/>
                <a:cs typeface="Arial"/>
              </a:rPr>
              <a:t>reemplazan</a:t>
            </a:r>
            <a:r>
              <a:rPr sz="16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55" dirty="0" err="1">
                <a:solidFill>
                  <a:srgbClr val="FF0000"/>
                </a:solidFill>
                <a:latin typeface="Arial"/>
                <a:cs typeface="Arial"/>
              </a:rPr>
              <a:t>los</a:t>
            </a:r>
            <a:r>
              <a:rPr sz="1600" spc="-5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600" spc="-35" dirty="0" err="1">
                <a:solidFill>
                  <a:srgbClr val="FF0000"/>
                </a:solidFill>
                <a:latin typeface="Arial"/>
                <a:cs typeface="Arial"/>
              </a:rPr>
              <a:t>libros</a:t>
            </a:r>
            <a:r>
              <a:rPr sz="16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55" dirty="0">
                <a:solidFill>
                  <a:srgbClr val="FF0000"/>
                </a:solidFill>
                <a:latin typeface="Arial"/>
                <a:cs typeface="Arial"/>
              </a:rPr>
              <a:t>de </a:t>
            </a:r>
            <a:r>
              <a:rPr sz="1600" spc="-35" dirty="0" err="1">
                <a:solidFill>
                  <a:srgbClr val="FF0000"/>
                </a:solidFill>
                <a:latin typeface="Arial"/>
                <a:cs typeface="Arial"/>
              </a:rPr>
              <a:t>lectura</a:t>
            </a:r>
            <a:r>
              <a:rPr sz="16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5" dirty="0" err="1">
                <a:solidFill>
                  <a:srgbClr val="FF0000"/>
                </a:solidFill>
                <a:latin typeface="Arial"/>
                <a:cs typeface="Arial"/>
              </a:rPr>
              <a:t>ni</a:t>
            </a:r>
            <a:r>
              <a:rPr sz="16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35" dirty="0" err="1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sz="1600" spc="-3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600" spc="-45" dirty="0" err="1">
                <a:solidFill>
                  <a:srgbClr val="FF0000"/>
                </a:solidFill>
                <a:latin typeface="Arial"/>
                <a:cs typeface="Arial"/>
              </a:rPr>
              <a:t>bolígrafo</a:t>
            </a:r>
            <a:r>
              <a:rPr sz="160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60" dirty="0">
                <a:solidFill>
                  <a:srgbClr val="FF0000"/>
                </a:solidFill>
                <a:latin typeface="Arial"/>
                <a:cs typeface="Arial"/>
              </a:rPr>
              <a:t>y </a:t>
            </a:r>
            <a:r>
              <a:rPr sz="1600" spc="-35" dirty="0" err="1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sz="1600" spc="-1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45" dirty="0" err="1">
                <a:solidFill>
                  <a:srgbClr val="FF0000"/>
                </a:solidFill>
                <a:latin typeface="Arial"/>
                <a:cs typeface="Arial"/>
              </a:rPr>
              <a:t>papel</a:t>
            </a:r>
            <a:endParaRPr sz="1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99194" y="6633687"/>
            <a:ext cx="16383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800">
                <a:solidFill>
                  <a:srgbClr val="9A9A9A"/>
                </a:solidFill>
                <a:latin typeface="Arial"/>
                <a:cs typeface="Arial"/>
              </a:rPr>
              <a:pPr marL="25400">
                <a:lnSpc>
                  <a:spcPct val="100000"/>
                </a:lnSpc>
                <a:spcBef>
                  <a:spcPts val="25"/>
                </a:spcBef>
              </a:pPr>
              <a:t>6</a:t>
            </a:fld>
            <a:endParaRPr sz="800">
              <a:latin typeface="Arial"/>
              <a:cs typeface="Arial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73115D5-D24A-7F5D-5CD6-5A9773EBFB0B}"/>
              </a:ext>
            </a:extLst>
          </p:cNvPr>
          <p:cNvSpPr txBox="1">
            <a:spLocks/>
          </p:cNvSpPr>
          <p:nvPr/>
        </p:nvSpPr>
        <p:spPr>
          <a:xfrm>
            <a:off x="152400" y="260584"/>
            <a:ext cx="8570594" cy="68993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100"/>
              </a:spcBef>
            </a:pPr>
            <a:r>
              <a:rPr lang="es-ES" sz="4400" spc="-26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Las</a:t>
            </a:r>
            <a:r>
              <a:rPr lang="es-ES" sz="4400" spc="-215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   </a:t>
            </a:r>
            <a:r>
              <a:rPr lang="es-ES" sz="4400" spc="-12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asignaturas   </a:t>
            </a:r>
            <a:r>
              <a:rPr lang="es-ES" sz="4400" spc="-11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de </a:t>
            </a:r>
            <a:r>
              <a:rPr lang="es-ES" sz="4400" spc="-15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 </a:t>
            </a:r>
            <a:r>
              <a:rPr lang="es-ES" sz="4400" b="1" spc="-135" dirty="0" err="1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Snappet</a:t>
            </a:r>
            <a:endParaRPr lang="es-ES" sz="4400" b="1" spc="-135" dirty="0">
              <a:solidFill>
                <a:srgbClr val="FF0000"/>
              </a:solidFill>
              <a:latin typeface="Baguet Script" pitchFamily="2" charset="77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51ACC-FD5E-A2F7-0FC4-50E3C83AA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29FDE83-74D7-E973-B096-F9B985FF08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260584"/>
            <a:ext cx="857059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s-ES" sz="4400" spc="-26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L</a:t>
            </a:r>
            <a:r>
              <a:rPr sz="4400" spc="-26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as</a:t>
            </a:r>
            <a:r>
              <a:rPr lang="es-ES" sz="4400" spc="-215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   </a:t>
            </a:r>
            <a:r>
              <a:rPr sz="4400" spc="-120" dirty="0" err="1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asignaturas</a:t>
            </a:r>
            <a:r>
              <a:rPr lang="es-ES" sz="4400" spc="-12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   </a:t>
            </a:r>
            <a:r>
              <a:rPr sz="4400" spc="-11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de</a:t>
            </a:r>
            <a:r>
              <a:rPr lang="es-ES" sz="4400" spc="-11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 </a:t>
            </a:r>
            <a:r>
              <a:rPr sz="4400" spc="-15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 </a:t>
            </a:r>
            <a:r>
              <a:rPr sz="4400" b="1" spc="-135" dirty="0" err="1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Snappet</a:t>
            </a:r>
            <a:endParaRPr sz="4400" b="1" spc="-135" dirty="0">
              <a:solidFill>
                <a:srgbClr val="FF0000"/>
              </a:solidFill>
              <a:latin typeface="Baguet Script" pitchFamily="2" charset="77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1E545D3-437E-32EF-27AA-1AB0F864DB84}"/>
              </a:ext>
            </a:extLst>
          </p:cNvPr>
          <p:cNvSpPr txBox="1"/>
          <p:nvPr/>
        </p:nvSpPr>
        <p:spPr>
          <a:xfrm>
            <a:off x="330504" y="1015746"/>
            <a:ext cx="8127696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es-ES" sz="2800" b="1" spc="-80" dirty="0">
                <a:solidFill>
                  <a:srgbClr val="0070C0"/>
                </a:solidFill>
                <a:cs typeface="Arial" panose="020B0604020202020204" pitchFamily="34" charset="0"/>
              </a:rPr>
              <a:t>Inglés</a:t>
            </a:r>
            <a:r>
              <a:rPr sz="2800" b="1" spc="-80" dirty="0">
                <a:solidFill>
                  <a:srgbClr val="0070C0"/>
                </a:solidFill>
                <a:cs typeface="Arial" panose="020B0604020202020204" pitchFamily="34" charset="0"/>
              </a:rPr>
              <a:t>:</a:t>
            </a:r>
            <a:endParaRPr sz="2800" b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469900" algn="just">
              <a:lnSpc>
                <a:spcPct val="100000"/>
              </a:lnSpc>
              <a:spcBef>
                <a:spcPts val="20"/>
              </a:spcBef>
            </a:pPr>
            <a:r>
              <a:rPr sz="2000" b="1" spc="-30" dirty="0">
                <a:cs typeface="Arial" panose="020B0604020202020204" pitchFamily="34" charset="0"/>
              </a:rPr>
              <a:t>›</a:t>
            </a:r>
            <a:r>
              <a:rPr lang="es-ES" sz="2000" b="1" spc="-30" dirty="0">
                <a:cs typeface="Arial" panose="020B0604020202020204" pitchFamily="34" charset="0"/>
              </a:rPr>
              <a:t>Trabajo de las diferentes destrezas comunicativas tomando como base</a:t>
            </a:r>
            <a:r>
              <a:rPr lang="es-ES" sz="2000" b="1" spc="-75" dirty="0">
                <a:cs typeface="Arial" panose="020B0604020202020204" pitchFamily="34" charset="0"/>
              </a:rPr>
              <a:t> el </a:t>
            </a:r>
            <a:r>
              <a:rPr lang="es-ES" sz="2000" b="1" i="0" u="none" strike="noStrike" dirty="0">
                <a:effectLst/>
                <a:cs typeface="Arial" panose="020B0604020202020204" pitchFamily="34" charset="0"/>
              </a:rPr>
              <a:t>Marco Común Europeo de Referencia para las lenguas.</a:t>
            </a:r>
            <a:endParaRPr sz="2000" b="1" dirty="0">
              <a:cs typeface="Arial" panose="020B0604020202020204" pitchFamily="34" charset="0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75E4C9E5-5306-B635-083F-1F0C32D80ADC}"/>
              </a:ext>
            </a:extLst>
          </p:cNvPr>
          <p:cNvSpPr txBox="1"/>
          <p:nvPr/>
        </p:nvSpPr>
        <p:spPr>
          <a:xfrm>
            <a:off x="8799194" y="6633687"/>
            <a:ext cx="16383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800">
                <a:solidFill>
                  <a:srgbClr val="9A9A9A"/>
                </a:solidFill>
                <a:latin typeface="Arial"/>
                <a:cs typeface="Arial"/>
              </a:rPr>
              <a:pPr marL="25400">
                <a:lnSpc>
                  <a:spcPct val="100000"/>
                </a:lnSpc>
                <a:spcBef>
                  <a:spcPts val="25"/>
                </a:spcBef>
              </a:pPr>
              <a:t>7</a:t>
            </a:fld>
            <a:endParaRPr sz="800">
              <a:latin typeface="Arial"/>
              <a:cs typeface="Arial"/>
            </a:endParaRPr>
          </a:p>
        </p:txBody>
      </p:sp>
      <p:pic>
        <p:nvPicPr>
          <p:cNvPr id="8" name="Imagen 7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6D63A0AA-7CA1-4F86-B577-57F7CB6F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362200"/>
            <a:ext cx="3048000" cy="4141812"/>
          </a:xfrm>
          <a:prstGeom prst="rect">
            <a:avLst/>
          </a:prstGeom>
          <a:effectLst/>
        </p:spPr>
      </p:pic>
      <p:pic>
        <p:nvPicPr>
          <p:cNvPr id="10" name="Imagen 9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7DD5259C-88E7-BEB6-38D5-1E1E8E29D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177" y="2362200"/>
            <a:ext cx="3140275" cy="42672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71151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881847-915A-4E61-B62A-270A07B7F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77005"/>
            <a:ext cx="3429000" cy="685800"/>
          </a:xfrm>
        </p:spPr>
        <p:txBody>
          <a:bodyPr>
            <a:noAutofit/>
          </a:bodyPr>
          <a:lstStyle/>
          <a:p>
            <a:r>
              <a:rPr lang="es-ES" sz="4400" b="1" dirty="0">
                <a:solidFill>
                  <a:srgbClr val="FF0000"/>
                </a:solidFill>
                <a:latin typeface="Baguet Script" pitchFamily="2" charset="77"/>
              </a:rPr>
              <a:t>Metodología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B8F4EB7-5187-0987-DF66-32183DE82CBA}"/>
              </a:ext>
            </a:extLst>
          </p:cNvPr>
          <p:cNvSpPr txBox="1"/>
          <p:nvPr/>
        </p:nvSpPr>
        <p:spPr>
          <a:xfrm>
            <a:off x="330504" y="1015746"/>
            <a:ext cx="8127696" cy="52142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indent="-457200" algn="just">
              <a:lnSpc>
                <a:spcPct val="100000"/>
              </a:lnSpc>
              <a:spcBef>
                <a:spcPts val="20"/>
              </a:spcBef>
              <a:buFont typeface="Arial" panose="020B0604020202020204" pitchFamily="34" charset="0"/>
              <a:buChar char="•"/>
            </a:pPr>
            <a:r>
              <a:rPr lang="es-ES" sz="2600" dirty="0">
                <a:solidFill>
                  <a:srgbClr val="000000"/>
                </a:solidFill>
              </a:rPr>
              <a:t>Metodología basada </a:t>
            </a:r>
            <a:r>
              <a:rPr lang="es-ES" sz="2600" i="0" u="none" strike="noStrike" dirty="0">
                <a:solidFill>
                  <a:srgbClr val="000000"/>
                </a:solidFill>
                <a:effectLst/>
              </a:rPr>
              <a:t>en </a:t>
            </a:r>
            <a:r>
              <a:rPr lang="es-ES" sz="2600" b="1" i="0" u="none" strike="noStrike" dirty="0">
                <a:solidFill>
                  <a:srgbClr val="00B0F0"/>
                </a:solidFill>
                <a:effectLst/>
              </a:rPr>
              <a:t>comprender, interiorizar y poner en práctica.</a:t>
            </a:r>
            <a:endParaRPr lang="es-ES" sz="2600" b="1" dirty="0">
              <a:solidFill>
                <a:srgbClr val="00B0F0"/>
              </a:solidFill>
              <a:cs typeface="Arial" panose="020B0604020202020204" pitchFamily="34" charset="0"/>
            </a:endParaRPr>
          </a:p>
          <a:p>
            <a:pPr marL="927100" indent="-457200" algn="just">
              <a:lnSpc>
                <a:spcPct val="100000"/>
              </a:lnSpc>
              <a:spcBef>
                <a:spcPts val="20"/>
              </a:spcBef>
              <a:buFont typeface="Arial" panose="020B0604020202020204" pitchFamily="34" charset="0"/>
              <a:buChar char="•"/>
            </a:pPr>
            <a:r>
              <a:rPr lang="es-ES" sz="2600" dirty="0">
                <a:cs typeface="Arial" panose="020B0604020202020204" pitchFamily="34" charset="0"/>
              </a:rPr>
              <a:t>Posibilidad de crear un plan específico de lecciones</a:t>
            </a:r>
          </a:p>
          <a:p>
            <a:pPr marL="927100" indent="-457200" algn="just">
              <a:lnSpc>
                <a:spcPct val="100000"/>
              </a:lnSpc>
              <a:spcBef>
                <a:spcPts val="20"/>
              </a:spcBef>
              <a:buFont typeface="Arial" panose="020B0604020202020204" pitchFamily="34" charset="0"/>
              <a:buChar char="•"/>
            </a:pPr>
            <a:r>
              <a:rPr lang="es-ES" sz="2600" dirty="0">
                <a:cs typeface="Arial" panose="020B0604020202020204" pitchFamily="34" charset="0"/>
              </a:rPr>
              <a:t>Combinar </a:t>
            </a:r>
            <a:r>
              <a:rPr lang="es-ES" sz="2600" dirty="0" err="1">
                <a:cs typeface="Arial" panose="020B0604020202020204" pitchFamily="34" charset="0"/>
              </a:rPr>
              <a:t>Snappet</a:t>
            </a:r>
            <a:r>
              <a:rPr lang="es-ES" sz="2600" dirty="0">
                <a:cs typeface="Arial" panose="020B0604020202020204" pitchFamily="34" charset="0"/>
              </a:rPr>
              <a:t> con el método de enseñanza utilizado a través de </a:t>
            </a:r>
            <a:r>
              <a:rPr lang="es-ES" sz="2600" b="1" dirty="0">
                <a:solidFill>
                  <a:srgbClr val="00B0F0"/>
                </a:solidFill>
                <a:cs typeface="Arial" panose="020B0604020202020204" pitchFamily="34" charset="0"/>
              </a:rPr>
              <a:t>ejercicios organizados secuencialmente. </a:t>
            </a:r>
          </a:p>
          <a:p>
            <a:pPr marL="927100" indent="-457200" algn="just">
              <a:lnSpc>
                <a:spcPct val="100000"/>
              </a:lnSpc>
              <a:spcBef>
                <a:spcPts val="20"/>
              </a:spcBef>
              <a:buFont typeface="Arial" panose="020B0604020202020204" pitchFamily="34" charset="0"/>
              <a:buChar char="•"/>
            </a:pPr>
            <a:r>
              <a:rPr lang="es-ES" sz="2600" i="0" u="none" strike="noStrike" dirty="0">
                <a:solidFill>
                  <a:srgbClr val="000000"/>
                </a:solidFill>
                <a:effectLst/>
              </a:rPr>
              <a:t>Cada lección contiene tres apartados diferenciados: </a:t>
            </a:r>
            <a:r>
              <a:rPr lang="es-ES" sz="2600" b="1" i="0" u="none" strike="noStrike" dirty="0">
                <a:solidFill>
                  <a:srgbClr val="00B0F0"/>
                </a:solidFill>
                <a:effectLst/>
              </a:rPr>
              <a:t>explicación, práctica individual y práctica competencial.</a:t>
            </a:r>
          </a:p>
          <a:p>
            <a:pPr marL="927100" indent="-457200" algn="just">
              <a:lnSpc>
                <a:spcPct val="100000"/>
              </a:lnSpc>
              <a:spcBef>
                <a:spcPts val="20"/>
              </a:spcBef>
              <a:buFont typeface="Arial" panose="020B0604020202020204" pitchFamily="34" charset="0"/>
              <a:buChar char="•"/>
            </a:pPr>
            <a:r>
              <a:rPr lang="es-ES" sz="2600" dirty="0">
                <a:solidFill>
                  <a:srgbClr val="000000"/>
                </a:solidFill>
              </a:rPr>
              <a:t>F</a:t>
            </a:r>
            <a:r>
              <a:rPr lang="es-ES" sz="2600" i="0" u="none" strike="noStrike" dirty="0">
                <a:solidFill>
                  <a:srgbClr val="000000"/>
                </a:solidFill>
                <a:effectLst/>
              </a:rPr>
              <a:t>omenta la mejora constante, ya que el estudiante recibe una </a:t>
            </a:r>
            <a:r>
              <a:rPr lang="es-ES" sz="2600" b="1" i="0" u="none" strike="noStrike" dirty="0">
                <a:solidFill>
                  <a:srgbClr val="00B0F0"/>
                </a:solidFill>
                <a:effectLst/>
              </a:rPr>
              <a:t>retroalimentación instantánea.</a:t>
            </a:r>
            <a:endParaRPr sz="2600" b="1" dirty="0">
              <a:solidFill>
                <a:srgbClr val="00B0F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9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858"/>
            <a:ext cx="9144000" cy="6835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/>
              <a:pPr marL="25400">
                <a:lnSpc>
                  <a:spcPct val="100000"/>
                </a:lnSpc>
                <a:spcBef>
                  <a:spcPts val="25"/>
                </a:spcBef>
              </a:pPr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4600" y="759949"/>
            <a:ext cx="444271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35" dirty="0" err="1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Ventajas</a:t>
            </a:r>
            <a:r>
              <a:rPr lang="es-ES" sz="4400" b="1" spc="-19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 </a:t>
            </a:r>
            <a:r>
              <a:rPr sz="4400" b="1" spc="-135" dirty="0" err="1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Snappet</a:t>
            </a:r>
            <a:endParaRPr sz="4400" b="1" spc="-135" dirty="0">
              <a:solidFill>
                <a:srgbClr val="FF0000"/>
              </a:solidFill>
              <a:latin typeface="Baguet Script" pitchFamily="2" charset="77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/>
              <a:pPr marL="25400">
                <a:lnSpc>
                  <a:spcPct val="100000"/>
                </a:lnSpc>
                <a:spcBef>
                  <a:spcPts val="25"/>
                </a:spcBef>
              </a:pPr>
              <a:t>10</a:t>
            </a:fld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000" y="625286"/>
            <a:ext cx="1117600" cy="1104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12 Rectángulo"/>
          <p:cNvSpPr/>
          <p:nvPr/>
        </p:nvSpPr>
        <p:spPr>
          <a:xfrm>
            <a:off x="266700" y="1730186"/>
            <a:ext cx="7696200" cy="4502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kumimoji="0" lang="es-ES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800100" lvl="1" indent="-34290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s-E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Personalización del aprendizaje, recibiendo el maestro </a:t>
            </a:r>
            <a:r>
              <a:rPr kumimoji="0" lang="es-ES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feedback</a:t>
            </a:r>
            <a:r>
              <a:rPr kumimoji="0" lang="es-E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en todo momento.</a:t>
            </a:r>
          </a:p>
          <a:p>
            <a:pPr marL="800100" lvl="1" indent="-34290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s-E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Trabajo individual con cada alumno conforme a su ritmo de aprendizaje.</a:t>
            </a:r>
            <a:endParaRPr lang="es-ES" sz="2000" dirty="0">
              <a:solidFill>
                <a:schemeClr val="tx1"/>
              </a:solidFill>
              <a:cs typeface="Arial" pitchFamily="34" charset="0"/>
            </a:endParaRPr>
          </a:p>
          <a:p>
            <a:pPr marL="800100" lvl="1" indent="-34290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s-E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Motivación del alumno.</a:t>
            </a:r>
            <a:endParaRPr lang="es-ES" sz="2000" dirty="0">
              <a:solidFill>
                <a:schemeClr val="tx1"/>
              </a:solidFill>
              <a:cs typeface="Arial" pitchFamily="34" charset="0"/>
            </a:endParaRPr>
          </a:p>
          <a:p>
            <a:pPr marL="800100" lvl="1" indent="-34290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s-E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Acceso a la plataforma de </a:t>
            </a:r>
            <a:r>
              <a:rPr kumimoji="0" lang="es-ES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Snappet</a:t>
            </a:r>
            <a:r>
              <a:rPr kumimoji="0" lang="es-E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en el cole y en casa.</a:t>
            </a:r>
            <a:endParaRPr lang="es-ES" sz="2000" dirty="0">
              <a:solidFill>
                <a:schemeClr val="tx1"/>
              </a:solidFill>
              <a:cs typeface="Arial" pitchFamily="34" charset="0"/>
            </a:endParaRPr>
          </a:p>
          <a:p>
            <a:pPr marL="800100" lvl="1" indent="-34290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s-E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Detectar y tratar las necesidades de cada alumno.</a:t>
            </a:r>
            <a:endParaRPr lang="es-ES" sz="2000" dirty="0">
              <a:solidFill>
                <a:schemeClr val="tx1"/>
              </a:solidFill>
              <a:cs typeface="Arial" pitchFamily="34" charset="0"/>
            </a:endParaRPr>
          </a:p>
          <a:p>
            <a:pPr algn="ctr"/>
            <a:endParaRPr lang="es-E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343" y="394554"/>
            <a:ext cx="3457955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s-ES" sz="4400" b="1" spc="-160" dirty="0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Equipamiento Técnico</a:t>
            </a:r>
            <a:endParaRPr sz="4400" b="1" dirty="0">
              <a:solidFill>
                <a:srgbClr val="FF0000"/>
              </a:solidFill>
              <a:latin typeface="Baguet Script" pitchFamily="2" charset="77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925" y="2084324"/>
            <a:ext cx="2362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spc="-120" dirty="0">
                <a:latin typeface="Arial"/>
                <a:cs typeface="Arial"/>
              </a:rPr>
              <a:t>Año</a:t>
            </a:r>
            <a:r>
              <a:rPr sz="2400" spc="-120" dirty="0">
                <a:latin typeface="Arial"/>
                <a:cs typeface="Arial"/>
              </a:rPr>
              <a:t> escolar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entero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91000" y="838200"/>
            <a:ext cx="4195572" cy="1441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/>
              <a:pPr marL="25400">
                <a:lnSpc>
                  <a:spcPct val="100000"/>
                </a:lnSpc>
                <a:spcBef>
                  <a:spcPts val="25"/>
                </a:spcBef>
              </a:pPr>
              <a:t>11</a:t>
            </a:fld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ECE1C91-1289-E97F-7AEE-D667BAEAA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105" y="3346305"/>
            <a:ext cx="2977361" cy="17505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73DB8FA-9604-B14C-72CD-A1C3C2C26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43" y="3166904"/>
            <a:ext cx="3806257" cy="219102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9A339C6-A620-28AB-A817-24543847532E}"/>
              </a:ext>
            </a:extLst>
          </p:cNvPr>
          <p:cNvSpPr txBox="1"/>
          <p:nvPr/>
        </p:nvSpPr>
        <p:spPr>
          <a:xfrm>
            <a:off x="1181621" y="5680013"/>
            <a:ext cx="6057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Plataforma educativa              		   Tablet                                  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799" y="316457"/>
            <a:ext cx="1691641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60" dirty="0" err="1">
                <a:solidFill>
                  <a:srgbClr val="FF0000"/>
                </a:solidFill>
                <a:latin typeface="Baguet Script" pitchFamily="2" charset="77"/>
                <a:cs typeface="Arial" panose="020B0604020202020204" pitchFamily="34" charset="0"/>
              </a:rPr>
              <a:t>Precios</a:t>
            </a:r>
            <a:endParaRPr sz="4400" dirty="0">
              <a:solidFill>
                <a:srgbClr val="FF0000"/>
              </a:solidFill>
              <a:latin typeface="Baguet Script" pitchFamily="2" charset="77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4852" y="1089695"/>
            <a:ext cx="4700588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20" dirty="0" err="1">
                <a:latin typeface="Arial"/>
                <a:cs typeface="Arial"/>
              </a:rPr>
              <a:t>Año</a:t>
            </a:r>
            <a:r>
              <a:rPr sz="2400" b="1" spc="-120" dirty="0">
                <a:latin typeface="Arial"/>
                <a:cs typeface="Arial"/>
              </a:rPr>
              <a:t> escolar</a:t>
            </a:r>
            <a:r>
              <a:rPr sz="2400" b="1" spc="-220" dirty="0">
                <a:latin typeface="Arial"/>
                <a:cs typeface="Arial"/>
              </a:rPr>
              <a:t> </a:t>
            </a:r>
            <a:r>
              <a:rPr sz="2400" b="1" spc="-55" dirty="0" err="1">
                <a:latin typeface="Arial"/>
                <a:cs typeface="Arial"/>
              </a:rPr>
              <a:t>entero</a:t>
            </a:r>
            <a:endParaRPr lang="es-ES" sz="2400" b="1" spc="-5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spc="-55" dirty="0">
                <a:latin typeface="Arial"/>
                <a:cs typeface="Arial"/>
              </a:rPr>
              <a:t>Septiembre 2025- Agosto 2026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21668" y="388620"/>
            <a:ext cx="3471291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/>
              <a:pPr marL="25400">
                <a:lnSpc>
                  <a:spcPct val="100000"/>
                </a:lnSpc>
                <a:spcBef>
                  <a:spcPts val="25"/>
                </a:spcBef>
              </a:pPr>
              <a:t>12</a:t>
            </a:fld>
            <a:endParaRPr/>
          </a:p>
        </p:txBody>
      </p:sp>
      <p:pic>
        <p:nvPicPr>
          <p:cNvPr id="9" name="Imagen 8" descr="Gráfico&#10;&#10;Descripción generada automáticamente">
            <a:extLst>
              <a:ext uri="{FF2B5EF4-FFF2-40B4-BE49-F238E27FC236}">
                <a16:creationId xmlns:a16="http://schemas.microsoft.com/office/drawing/2014/main" id="{AA610A19-C235-B57F-5965-96759EF3C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1916064"/>
            <a:ext cx="8007159" cy="490194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02907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144">
            <a:solidFill>
              <a:srgbClr val="CACAC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600" y="402334"/>
            <a:ext cx="434949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85" dirty="0" err="1">
                <a:solidFill>
                  <a:srgbClr val="FF0000"/>
                </a:solidFill>
                <a:latin typeface="Baguet Script" pitchFamily="2" charset="77"/>
                <a:ea typeface="Noteworthy Light" panose="02000400000000000000" pitchFamily="2" charset="77"/>
              </a:rPr>
              <a:t>Dudas</a:t>
            </a:r>
            <a:r>
              <a:rPr sz="4400" b="1" spc="-185" dirty="0">
                <a:solidFill>
                  <a:srgbClr val="FF0000"/>
                </a:solidFill>
                <a:latin typeface="Baguet Script" pitchFamily="2" charset="77"/>
                <a:ea typeface="Noteworthy Light" panose="02000400000000000000" pitchFamily="2" charset="77"/>
              </a:rPr>
              <a:t> </a:t>
            </a:r>
            <a:r>
              <a:rPr sz="4400" b="1" spc="-125" dirty="0">
                <a:solidFill>
                  <a:srgbClr val="FF0000"/>
                </a:solidFill>
                <a:latin typeface="Baguet Script" pitchFamily="2" charset="77"/>
                <a:ea typeface="Noteworthy Light" panose="02000400000000000000" pitchFamily="2" charset="77"/>
              </a:rPr>
              <a:t>y</a:t>
            </a:r>
            <a:r>
              <a:rPr sz="4400" b="1" spc="-190" dirty="0">
                <a:solidFill>
                  <a:srgbClr val="FF0000"/>
                </a:solidFill>
                <a:latin typeface="Baguet Script" pitchFamily="2" charset="77"/>
                <a:ea typeface="Noteworthy Light" panose="02000400000000000000" pitchFamily="2" charset="77"/>
              </a:rPr>
              <a:t> </a:t>
            </a:r>
            <a:r>
              <a:rPr lang="es-ES" sz="4400" b="1" spc="-145" dirty="0">
                <a:solidFill>
                  <a:srgbClr val="FF0000"/>
                </a:solidFill>
                <a:latin typeface="Baguet Script" pitchFamily="2" charset="77"/>
                <a:ea typeface="Noteworthy Light" panose="02000400000000000000" pitchFamily="2" charset="77"/>
              </a:rPr>
              <a:t>p</a:t>
            </a:r>
            <a:r>
              <a:rPr sz="4400" b="1" spc="-145" dirty="0" err="1">
                <a:solidFill>
                  <a:srgbClr val="FF0000"/>
                </a:solidFill>
                <a:latin typeface="Baguet Script" pitchFamily="2" charset="77"/>
                <a:ea typeface="Noteworthy Light" panose="02000400000000000000" pitchFamily="2" charset="77"/>
              </a:rPr>
              <a:t>reguntas</a:t>
            </a:r>
            <a:endParaRPr sz="4400" b="1" dirty="0">
              <a:solidFill>
                <a:srgbClr val="FF0000"/>
              </a:solidFill>
              <a:latin typeface="Baguet Script" pitchFamily="2" charset="77"/>
              <a:ea typeface="Noteworthy Light" panose="02000400000000000000" pitchFamily="2" charset="77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83080" y="1365504"/>
            <a:ext cx="4319015" cy="4126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799194" y="6633687"/>
            <a:ext cx="16383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z="800">
                <a:solidFill>
                  <a:srgbClr val="9A9A9A"/>
                </a:solidFill>
                <a:latin typeface="Arial"/>
                <a:cs typeface="Arial"/>
              </a:rPr>
              <a:pPr marL="25400">
                <a:lnSpc>
                  <a:spcPct val="100000"/>
                </a:lnSpc>
                <a:spcBef>
                  <a:spcPts val="25"/>
                </a:spcBef>
              </a:pPr>
              <a:t>13</a:t>
            </a:fld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971800"/>
            <a:ext cx="7239000" cy="1066800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solidFill>
                  <a:srgbClr val="FF0000"/>
                </a:solidFill>
                <a:latin typeface="Sweet Lollipop" panose="02000500000000000000" pitchFamily="2" charset="0"/>
              </a:rPr>
              <a:t>Gracias </a:t>
            </a:r>
            <a:br>
              <a:rPr lang="es-ES" sz="5400" b="1" dirty="0">
                <a:solidFill>
                  <a:srgbClr val="FF0000"/>
                </a:solidFill>
                <a:latin typeface="Sweet Lollipop" panose="02000500000000000000" pitchFamily="2" charset="0"/>
              </a:rPr>
            </a:br>
            <a:r>
              <a:rPr lang="es-ES" sz="5400" b="1" dirty="0">
                <a:solidFill>
                  <a:srgbClr val="FF0000"/>
                </a:solidFill>
                <a:latin typeface="Sweet Lollipop" panose="02000500000000000000" pitchFamily="2" charset="0"/>
              </a:rPr>
              <a:t>por vuestra colaboración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B36FAB8B-D262-29D5-0D10-C6C2B61CCBD1}"/>
              </a:ext>
            </a:extLst>
          </p:cNvPr>
          <p:cNvSpPr/>
          <p:nvPr/>
        </p:nvSpPr>
        <p:spPr>
          <a:xfrm>
            <a:off x="1600200" y="838200"/>
            <a:ext cx="4419600" cy="160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28361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Snappet Master">
  <a:themeElements>
    <a:clrScheme name="Snappet Colors">
      <a:dk1>
        <a:srgbClr val="34A3D7"/>
      </a:dk1>
      <a:lt1>
        <a:srgbClr val="FFFFFF"/>
      </a:lt1>
      <a:dk2>
        <a:srgbClr val="333333"/>
      </a:dk2>
      <a:lt2>
        <a:srgbClr val="FFFFFF"/>
      </a:lt2>
      <a:accent1>
        <a:srgbClr val="34A3D7"/>
      </a:accent1>
      <a:accent2>
        <a:srgbClr val="C32451"/>
      </a:accent2>
      <a:accent3>
        <a:srgbClr val="E95F15"/>
      </a:accent3>
      <a:accent4>
        <a:srgbClr val="F6CF19"/>
      </a:accent4>
      <a:accent5>
        <a:srgbClr val="949494"/>
      </a:accent5>
      <a:accent6>
        <a:srgbClr val="C2C2C2"/>
      </a:accent6>
      <a:hlink>
        <a:srgbClr val="34A3D7"/>
      </a:hlink>
      <a:folHlink>
        <a:srgbClr val="73BE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 anchor="ctr" anchorCtr="1">
        <a:noAutofit/>
      </a:bodyPr>
      <a:lstStyle>
        <a:defPPr marL="0" marR="0" indent="0" algn="ctr" defTabSz="576209" rtl="0" eaLnBrk="1" fontAlgn="auto" latinLnBrk="0" hangingPunct="1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8000" b="0" i="0" u="none" strike="noStrike" kern="1200" cap="none" spc="0" normalizeH="0" baseline="0" noProof="0" dirty="0" smtClean="0">
            <a:ln>
              <a:noFill/>
            </a:ln>
            <a:solidFill>
              <a:srgbClr val="333333"/>
            </a:solidFill>
            <a:effectLst/>
            <a:uLnTx/>
            <a:uFillTx/>
            <a:latin typeface="Frutiger 87ExtraBlackCn"/>
            <a:ea typeface="+mn-ea"/>
            <a:cs typeface="Frutiger 87ExtraBlackCn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7242BE98216A146B8305BF4CD66172B" ma:contentTypeVersion="6" ma:contentTypeDescription="Crear nuevo documento." ma:contentTypeScope="" ma:versionID="b46b95af596b21bb0b5ea78eb13e3e85">
  <xsd:schema xmlns:xsd="http://www.w3.org/2001/XMLSchema" xmlns:xs="http://www.w3.org/2001/XMLSchema" xmlns:p="http://schemas.microsoft.com/office/2006/metadata/properties" xmlns:ns2="311cbd77-76d8-4450-8d50-df9fdf523515" xmlns:ns3="3ed2d128-c06b-4f9f-ba31-017403ff31da" targetNamespace="http://schemas.microsoft.com/office/2006/metadata/properties" ma:root="true" ma:fieldsID="b8ea9f2cc14c47a47b6ccce77e68d22e" ns2:_="" ns3:_="">
    <xsd:import namespace="311cbd77-76d8-4450-8d50-df9fdf523515"/>
    <xsd:import namespace="3ed2d128-c06b-4f9f-ba31-017403ff31da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1cbd77-76d8-4450-8d50-df9fdf523515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2d128-c06b-4f9f-ba31-017403ff31d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033BE9-31A2-4B0A-9C22-856FB5C722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1cbd77-76d8-4450-8d50-df9fdf523515"/>
    <ds:schemaRef ds:uri="3ed2d128-c06b-4f9f-ba31-017403ff31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AC5C85-B2DE-446D-8581-ABBCC4DA63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291</TotalTime>
  <Words>292</Words>
  <Application>Microsoft Office PowerPoint</Application>
  <PresentationFormat>Presentación en pantalla (4:3)</PresentationFormat>
  <Paragraphs>51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16" baseType="lpstr">
      <vt:lpstr>Faceta</vt:lpstr>
      <vt:lpstr>Snappet Master</vt:lpstr>
      <vt:lpstr>Presentación de PowerPoint</vt:lpstr>
      <vt:lpstr> Snappet es una metodología educativa digital que, a través del  trabajo con Tablet, personaliza el aprendizaje en  Primaria.</vt:lpstr>
      <vt:lpstr>¿En   qué  consiste  Snappet? Un método global e integrado con 4 componentes</vt:lpstr>
      <vt:lpstr>Presentación de PowerPoint</vt:lpstr>
      <vt:lpstr>Presentación de PowerPoint</vt:lpstr>
      <vt:lpstr>Presentación de PowerPoint</vt:lpstr>
      <vt:lpstr>Las   asignaturas   de  Snappet</vt:lpstr>
      <vt:lpstr>Metodología</vt:lpstr>
      <vt:lpstr>Presentación de PowerPoint</vt:lpstr>
      <vt:lpstr>Ventajas Snappet</vt:lpstr>
      <vt:lpstr>Presentación de PowerPoint</vt:lpstr>
      <vt:lpstr>Presentación de PowerPoint</vt:lpstr>
      <vt:lpstr>Dudas y preguntas</vt:lpstr>
      <vt:lpstr>Gracias  por vuestra colaboración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para coles</dc:title>
  <dc:creator>Jimmy Dress</dc:creator>
  <cp:lastModifiedBy>GEMA MARIA VICENTE SANCHEZ</cp:lastModifiedBy>
  <cp:revision>26</cp:revision>
  <dcterms:created xsi:type="dcterms:W3CDTF">2019-06-11T11:27:04Z</dcterms:created>
  <dcterms:modified xsi:type="dcterms:W3CDTF">2026-09-10T07:16:58Z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2019-03-13T00:00:00Z</vt:filetime>
  </property>
  <property fmtid="{D5CDD505-2E9C-101B-9397-08002B2CF9AE}" pid="3" name="Creator">
    <vt:lpwstr>Microsoft® PowerPoint® para Office 365</vt:lpwstr>
  </property>
  <property fmtid="{D5CDD505-2E9C-101B-9397-08002B2CF9AE}" pid="4" name="LastSaved">
    <vt:filetime>2019-06-11T00:00:00Z</vt:filetime>
  </property>
</Properties>
</file>